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561263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188" y="161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5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87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618831"/>
            <a:ext cx="1275964" cy="13178626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9" y="618831"/>
            <a:ext cx="3701869" cy="1317862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57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77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44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604075"/>
            <a:ext cx="2488916" cy="10193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604075"/>
            <a:ext cx="2488916" cy="10193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90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5" y="2393640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5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8" y="2393640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8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77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94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24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7"/>
            <a:ext cx="2487604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5" y="425758"/>
            <a:ext cx="4226957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56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495128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C655-1F46-4A4F-B88E-0AE61CE721D2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911200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40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73600" y="522164"/>
            <a:ext cx="68796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都道府県労働局照会先一覧</a:t>
            </a:r>
            <a:endParaRPr lang="en-US" altLang="ja-JP" sz="16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89215" y="226263"/>
            <a:ext cx="9361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【</a:t>
            </a:r>
            <a:r>
              <a:rPr lang="ja-JP" altLang="en-US" sz="1400" dirty="0"/>
              <a:t>別紙</a:t>
            </a:r>
            <a:r>
              <a:rPr kumimoji="1" lang="ja-JP" altLang="en-US" sz="1400" dirty="0" smtClean="0"/>
              <a:t>２</a:t>
            </a:r>
            <a:r>
              <a:rPr kumimoji="1" lang="en-US" altLang="ja-JP" sz="1400" dirty="0" smtClean="0"/>
              <a:t>】</a:t>
            </a:r>
            <a:endParaRPr kumimoji="1" lang="ja-JP" altLang="en-US" sz="1400" dirty="0"/>
          </a:p>
        </p:txBody>
      </p:sp>
      <p:graphicFrame>
        <p:nvGraphicFramePr>
          <p:cNvPr id="4951" name="オブジェクト 49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81138"/>
              </p:ext>
            </p:extLst>
          </p:nvPr>
        </p:nvGraphicFramePr>
        <p:xfrm>
          <a:off x="396255" y="853876"/>
          <a:ext cx="6624637" cy="967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ワークシート" r:id="rId4" imgW="16354368" imgH="23898300" progId="Excel.Sheet.8">
                  <p:embed/>
                </p:oleObj>
              </mc:Choice>
              <mc:Fallback>
                <p:oleObj name="ワークシート" r:id="rId4" imgW="16354368" imgH="23898300" progId="Excel.Sheet.8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55" y="853876"/>
                        <a:ext cx="6624637" cy="967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08351" y="235056"/>
            <a:ext cx="24085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【</a:t>
            </a:r>
            <a:r>
              <a:rPr kumimoji="1" lang="ja-JP" altLang="en-US" sz="1400" dirty="0" smtClean="0"/>
              <a:t>平成</a:t>
            </a:r>
            <a:r>
              <a:rPr kumimoji="1" lang="en-US" altLang="ja-JP" sz="1400" dirty="0" smtClean="0"/>
              <a:t>30</a:t>
            </a:r>
            <a:r>
              <a:rPr kumimoji="1" lang="ja-JP" altLang="en-US" sz="1400" dirty="0" smtClean="0"/>
              <a:t>年</a:t>
            </a:r>
            <a:r>
              <a:rPr kumimoji="1" lang="en-US" altLang="ja-JP" sz="1400" dirty="0" smtClean="0"/>
              <a:t>3</a:t>
            </a:r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>1</a:t>
            </a:r>
            <a:r>
              <a:rPr kumimoji="1" lang="ja-JP" altLang="en-US" sz="1400" dirty="0" smtClean="0"/>
              <a:t>日現在</a:t>
            </a:r>
            <a:r>
              <a:rPr kumimoji="1" lang="en-US" altLang="ja-JP" sz="1400" dirty="0" smtClean="0"/>
              <a:t>】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294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​​テーマ</vt:lpstr>
      <vt:lpstr>ワークシート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18</cp:revision>
  <cp:lastPrinted>2018-03-01T07:52:04Z</cp:lastPrinted>
  <dcterms:created xsi:type="dcterms:W3CDTF">2017-02-22T02:23:01Z</dcterms:created>
  <dcterms:modified xsi:type="dcterms:W3CDTF">2018-06-04T02:59:02Z</dcterms:modified>
</cp:coreProperties>
</file>