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7" r:id="rId2"/>
    <p:sldId id="258" r:id="rId3"/>
    <p:sldId id="261" r:id="rId4"/>
    <p:sldId id="262" r:id="rId5"/>
    <p:sldId id="263" r:id="rId6"/>
  </p:sldIdLst>
  <p:sldSz cx="9144000" cy="6858000" type="screen4x3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2016/8/8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2016/8/8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2016/8/8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2016/8/8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2016/8/8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2016/8/8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2016/8/8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2016/8/8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2016/8/8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2016/8/8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2016/8/8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アイコンをクリックして図を追加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E90ED720-0104-4369-84BC-D37694168613}" type="datetimeFigureOut">
              <a:rPr kumimoji="1" lang="ja-JP" altLang="en-US" smtClean="0"/>
              <a:t>2016/8/8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 kumimoji="1">
          <a:solidFill>
            <a:schemeClr val="tx2"/>
          </a:solidFill>
        </a:defRPr>
      </a:lvl2pPr>
      <a:lvl3pPr eaLnBrk="1" hangingPunct="1">
        <a:defRPr kumimoji="1">
          <a:solidFill>
            <a:schemeClr val="tx2"/>
          </a:solidFill>
        </a:defRPr>
      </a:lvl3pPr>
      <a:lvl4pPr eaLnBrk="1" hangingPunct="1">
        <a:defRPr kumimoji="1">
          <a:solidFill>
            <a:schemeClr val="tx2"/>
          </a:solidFill>
        </a:defRPr>
      </a:lvl4pPr>
      <a:lvl5pPr eaLnBrk="1" hangingPunct="1">
        <a:defRPr kumimoji="1">
          <a:solidFill>
            <a:schemeClr val="tx2"/>
          </a:solidFill>
        </a:defRPr>
      </a:lvl5pPr>
      <a:lvl6pPr eaLnBrk="1" hangingPunct="1">
        <a:defRPr kumimoji="1">
          <a:solidFill>
            <a:schemeClr val="tx2"/>
          </a:solidFill>
        </a:defRPr>
      </a:lvl6pPr>
      <a:lvl7pPr eaLnBrk="1" hangingPunct="1">
        <a:defRPr kumimoji="1">
          <a:solidFill>
            <a:schemeClr val="tx2"/>
          </a:solidFill>
        </a:defRPr>
      </a:lvl7pPr>
      <a:lvl8pPr eaLnBrk="1" hangingPunct="1">
        <a:defRPr kumimoji="1">
          <a:solidFill>
            <a:schemeClr val="tx2"/>
          </a:solidFill>
        </a:defRPr>
      </a:lvl8pPr>
      <a:lvl9pPr eaLnBrk="1" hangingPunct="1">
        <a:defRPr kumimoji="1"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kumimoji="1"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kumimoji="1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kumimoji="1"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kumimoji="1"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kumimoji="1"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kumimoji="1"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kumimoji="1"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kumimoji="1"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kumimoji="1"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ja-JP" altLang="en-US" sz="3600" dirty="0" smtClean="0"/>
              <a:t>～実施事業名～</a:t>
            </a:r>
            <a:endParaRPr kumimoji="1" lang="ja-JP" altLang="en-US" sz="3600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611560" y="2636912"/>
            <a:ext cx="433644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000" dirty="0" smtClean="0"/>
              <a:t>※</a:t>
            </a:r>
            <a:r>
              <a:rPr lang="ja-JP" altLang="en-US" sz="2000" dirty="0" smtClean="0"/>
              <a:t>　Ａ４横のパワーポイント５枚程度</a:t>
            </a:r>
            <a:r>
              <a:rPr lang="ja-JP" altLang="en-US" sz="2000" dirty="0"/>
              <a:t>まで</a:t>
            </a:r>
            <a:endParaRPr kumimoji="1" lang="en-US" altLang="ja-JP" sz="2000" dirty="0" smtClean="0"/>
          </a:p>
          <a:p>
            <a:r>
              <a:rPr kumimoji="1" lang="en-US" altLang="ja-JP" sz="2000" dirty="0" smtClean="0"/>
              <a:t>※</a:t>
            </a:r>
            <a:r>
              <a:rPr kumimoji="1" lang="ja-JP" altLang="en-US" sz="2000" dirty="0" smtClean="0"/>
              <a:t>　適宜、</a:t>
            </a:r>
            <a:r>
              <a:rPr lang="ja-JP" altLang="en-US" sz="2000" dirty="0" smtClean="0"/>
              <a:t>図・</a:t>
            </a:r>
            <a:r>
              <a:rPr kumimoji="1" lang="ja-JP" altLang="en-US" sz="2000" dirty="0" smtClean="0"/>
              <a:t>写真等を挿入</a:t>
            </a:r>
            <a:endParaRPr kumimoji="1" lang="en-US" altLang="ja-JP" sz="2000" dirty="0" smtClean="0"/>
          </a:p>
        </p:txBody>
      </p:sp>
      <p:sp>
        <p:nvSpPr>
          <p:cNvPr id="3" name="テキスト ボックス 2"/>
          <p:cNvSpPr txBox="1"/>
          <p:nvPr/>
        </p:nvSpPr>
        <p:spPr>
          <a:xfrm>
            <a:off x="7452320" y="332655"/>
            <a:ext cx="128432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 smtClean="0"/>
              <a:t>【</a:t>
            </a:r>
            <a:r>
              <a:rPr kumimoji="1" lang="ja-JP" altLang="en-US" sz="2400" dirty="0" smtClean="0"/>
              <a:t>様式２</a:t>
            </a:r>
            <a:r>
              <a:rPr kumimoji="1" lang="en-US" altLang="ja-JP" sz="2400" dirty="0" smtClean="0"/>
              <a:t>】</a:t>
            </a:r>
            <a:endParaRPr kumimoji="1" lang="ja-JP" altLang="en-US" sz="2400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140644" y="209002"/>
            <a:ext cx="274145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 smtClean="0"/>
              <a:t>【</a:t>
            </a:r>
            <a:r>
              <a:rPr kumimoji="1" lang="ja-JP" altLang="en-US" sz="2400" dirty="0" smtClean="0"/>
              <a:t>テーマ番号：　　　</a:t>
            </a:r>
            <a:r>
              <a:rPr kumimoji="1" lang="en-US" altLang="ja-JP" sz="2400" dirty="0" smtClean="0"/>
              <a:t>】</a:t>
            </a:r>
            <a:endParaRPr kumimoji="1" lang="ja-JP" altLang="en-US" sz="2400" dirty="0"/>
          </a:p>
        </p:txBody>
      </p:sp>
    </p:spTree>
    <p:extLst>
      <p:ext uri="{BB962C8B-B14F-4D97-AF65-F5344CB8AC3E}">
        <p14:creationId xmlns:p14="http://schemas.microsoft.com/office/powerpoint/2010/main" val="4057047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99592" y="548680"/>
            <a:ext cx="6984776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400" dirty="0" smtClean="0"/>
              <a:t>取組概要（簡易説明）</a:t>
            </a:r>
            <a:endParaRPr kumimoji="1" lang="en-US" altLang="ja-JP" sz="2400" dirty="0" smtClean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898387" y="1700808"/>
            <a:ext cx="319029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 smtClean="0"/>
              <a:t>※</a:t>
            </a:r>
            <a:r>
              <a:rPr kumimoji="1" lang="ja-JP" altLang="en-US" sz="2000" dirty="0" smtClean="0"/>
              <a:t>　適宜、</a:t>
            </a:r>
            <a:r>
              <a:rPr lang="ja-JP" altLang="en-US" sz="2000" dirty="0" smtClean="0"/>
              <a:t>図・</a:t>
            </a:r>
            <a:r>
              <a:rPr kumimoji="1" lang="ja-JP" altLang="en-US" sz="2000" dirty="0" smtClean="0"/>
              <a:t>写真等を挿入</a:t>
            </a:r>
            <a:endParaRPr kumimoji="1" lang="ja-JP" altLang="en-US" sz="2000" dirty="0"/>
          </a:p>
        </p:txBody>
      </p:sp>
    </p:spTree>
    <p:extLst>
      <p:ext uri="{BB962C8B-B14F-4D97-AF65-F5344CB8AC3E}">
        <p14:creationId xmlns:p14="http://schemas.microsoft.com/office/powerpoint/2010/main" val="1566144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ja-JP" altLang="en-US" sz="2400" dirty="0" smtClean="0"/>
              <a:t>地域包括ケアシステム構築に向けた取り組みのポイント</a:t>
            </a:r>
            <a:endParaRPr kumimoji="1" lang="ja-JP" altLang="en-US" sz="2400" dirty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467544" y="2636912"/>
            <a:ext cx="319029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 smtClean="0"/>
              <a:t>※</a:t>
            </a:r>
            <a:r>
              <a:rPr kumimoji="1" lang="ja-JP" altLang="en-US" sz="2000" dirty="0" smtClean="0"/>
              <a:t>　適宜、</a:t>
            </a:r>
            <a:r>
              <a:rPr lang="ja-JP" altLang="en-US" sz="2000" dirty="0" smtClean="0"/>
              <a:t>図・</a:t>
            </a:r>
            <a:r>
              <a:rPr kumimoji="1" lang="ja-JP" altLang="en-US" sz="2000" dirty="0" smtClean="0"/>
              <a:t>写真等を挿入</a:t>
            </a:r>
            <a:endParaRPr kumimoji="1" lang="ja-JP" altLang="en-US" sz="2000" dirty="0"/>
          </a:p>
        </p:txBody>
      </p:sp>
    </p:spTree>
    <p:extLst>
      <p:ext uri="{BB962C8B-B14F-4D97-AF65-F5344CB8AC3E}">
        <p14:creationId xmlns:p14="http://schemas.microsoft.com/office/powerpoint/2010/main" val="2756402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ja-JP" altLang="en-US" sz="2400" dirty="0" smtClean="0"/>
              <a:t>取組方針決定までのプロセス</a:t>
            </a:r>
            <a:endParaRPr kumimoji="1" lang="ja-JP" altLang="en-US" sz="2400" dirty="0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323528" y="2708920"/>
            <a:ext cx="319029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 smtClean="0"/>
              <a:t>※</a:t>
            </a:r>
            <a:r>
              <a:rPr kumimoji="1" lang="ja-JP" altLang="en-US" sz="2000" dirty="0" smtClean="0"/>
              <a:t>　適宜、</a:t>
            </a:r>
            <a:r>
              <a:rPr lang="ja-JP" altLang="en-US" sz="2000" dirty="0" smtClean="0"/>
              <a:t>図・</a:t>
            </a:r>
            <a:r>
              <a:rPr kumimoji="1" lang="ja-JP" altLang="en-US" sz="2000" dirty="0" smtClean="0"/>
              <a:t>写真等を挿入</a:t>
            </a:r>
            <a:endParaRPr kumimoji="1" lang="ja-JP" altLang="en-US" sz="2000" dirty="0"/>
          </a:p>
        </p:txBody>
      </p:sp>
    </p:spTree>
    <p:extLst>
      <p:ext uri="{BB962C8B-B14F-4D97-AF65-F5344CB8AC3E}">
        <p14:creationId xmlns:p14="http://schemas.microsoft.com/office/powerpoint/2010/main" val="28692317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ja-JP" altLang="en-US" sz="3200" dirty="0" smtClean="0"/>
              <a:t>取組の成果</a:t>
            </a:r>
            <a:endParaRPr kumimoji="1" lang="ja-JP" altLang="en-US" sz="3200" dirty="0"/>
          </a:p>
        </p:txBody>
      </p:sp>
    </p:spTree>
    <p:extLst>
      <p:ext uri="{BB962C8B-B14F-4D97-AF65-F5344CB8AC3E}">
        <p14:creationId xmlns:p14="http://schemas.microsoft.com/office/powerpoint/2010/main" val="414276985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ウェーブ">
  <a:themeElements>
    <a:clrScheme name="ウェーブ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ウェーブ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ウェーブ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358</TotalTime>
  <Words>40</Words>
  <Application>Microsoft Office PowerPoint</Application>
  <PresentationFormat>画面に合わせる (4:3)</PresentationFormat>
  <Paragraphs>12</Paragraphs>
  <Slides>5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5</vt:i4>
      </vt:variant>
    </vt:vector>
  </HeadingPairs>
  <TitlesOfParts>
    <vt:vector size="6" baseType="lpstr">
      <vt:lpstr>ウェーブ</vt:lpstr>
      <vt:lpstr>～実施事業名～</vt:lpstr>
      <vt:lpstr>PowerPoint プレゼンテーション</vt:lpstr>
      <vt:lpstr>地域包括ケアシステム構築に向けた取り組みのポイント</vt:lpstr>
      <vt:lpstr>取組方針決定までのプロセス</vt:lpstr>
      <vt:lpstr>取組の成果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事業名を記入</dc:title>
  <dc:creator>石本 崇木(ishimoto-muneki)</dc:creator>
  <cp:lastModifiedBy>厚生労働省ネットワークシステム</cp:lastModifiedBy>
  <cp:revision>21</cp:revision>
  <cp:lastPrinted>2016-08-08T04:56:37Z</cp:lastPrinted>
  <dcterms:created xsi:type="dcterms:W3CDTF">2016-07-01T06:35:23Z</dcterms:created>
  <dcterms:modified xsi:type="dcterms:W3CDTF">2016-08-08T05:40:37Z</dcterms:modified>
</cp:coreProperties>
</file>