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7561263" cy="106934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1104" y="1614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8"/>
            <a:ext cx="6427074" cy="229215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5"/>
            <a:ext cx="5292884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755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878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111436" y="618831"/>
            <a:ext cx="1275964" cy="13178626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83549" y="618831"/>
            <a:ext cx="3701869" cy="13178626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571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77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1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446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83548" y="3604075"/>
            <a:ext cx="2488916" cy="101933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898485" y="3604075"/>
            <a:ext cx="2488916" cy="101933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905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5" y="2393640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5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8" y="2393640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8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877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944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7249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7"/>
            <a:ext cx="2487604" cy="18119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5" y="425758"/>
            <a:ext cx="4226957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4" cy="731458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013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2"/>
            <a:ext cx="4536758" cy="1254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C655-1F46-4A4F-B88E-0AE61CE721D2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569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4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4" y="2495128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4" y="9911200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3C655-1F46-4A4F-B88E-0AE61CE721D2}" type="datetimeFigureOut">
              <a:rPr kumimoji="1" lang="ja-JP" altLang="en-US" smtClean="0"/>
              <a:t>2018/3/1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200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6" y="9911200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FA800-4B34-4EB3-ACF9-FF630A8A29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6402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Excel_97-2003_Worksheet1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73600" y="522164"/>
            <a:ext cx="6879600" cy="28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0" rtlCol="0" anchor="ctr"/>
          <a:lstStyle/>
          <a:p>
            <a:pPr algn="ctr"/>
            <a:r>
              <a:rPr lang="ja-JP" altLang="en-US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都道府県労働局照会先一覧</a:t>
            </a:r>
            <a:endParaRPr lang="en-US" altLang="ja-JP" sz="16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189215" y="226263"/>
            <a:ext cx="93610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 smtClean="0"/>
              <a:t>【</a:t>
            </a:r>
            <a:r>
              <a:rPr lang="ja-JP" altLang="en-US" sz="1400" dirty="0"/>
              <a:t>別紙</a:t>
            </a:r>
            <a:r>
              <a:rPr kumimoji="1" lang="ja-JP" altLang="en-US" sz="1400" dirty="0" smtClean="0"/>
              <a:t>２</a:t>
            </a:r>
            <a:r>
              <a:rPr kumimoji="1" lang="en-US" altLang="ja-JP" sz="1400" dirty="0" smtClean="0"/>
              <a:t>】</a:t>
            </a:r>
            <a:endParaRPr kumimoji="1" lang="ja-JP" altLang="en-US" sz="1400" dirty="0"/>
          </a:p>
        </p:txBody>
      </p:sp>
      <p:graphicFrame>
        <p:nvGraphicFramePr>
          <p:cNvPr id="4951" name="オブジェクト 49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081138"/>
              </p:ext>
            </p:extLst>
          </p:nvPr>
        </p:nvGraphicFramePr>
        <p:xfrm>
          <a:off x="396255" y="853876"/>
          <a:ext cx="6624637" cy="967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ワークシート" r:id="rId4" imgW="16354368" imgH="23898300" progId="Excel.Sheet.8">
                  <p:embed/>
                </p:oleObj>
              </mc:Choice>
              <mc:Fallback>
                <p:oleObj name="ワークシート" r:id="rId4" imgW="16354368" imgH="23898300" progId="Excel.Sheet.8">
                  <p:embed/>
                  <p:pic>
                    <p:nvPicPr>
                      <p:cNvPr id="0" name="オブジェクト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55" y="853876"/>
                        <a:ext cx="6624637" cy="967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08351" y="235056"/>
            <a:ext cx="240858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 smtClean="0"/>
              <a:t>【</a:t>
            </a:r>
            <a:r>
              <a:rPr kumimoji="1" lang="ja-JP" altLang="en-US" sz="1400" dirty="0" smtClean="0"/>
              <a:t>平成</a:t>
            </a:r>
            <a:r>
              <a:rPr kumimoji="1" lang="en-US" altLang="ja-JP" sz="1400" dirty="0" smtClean="0"/>
              <a:t>30</a:t>
            </a:r>
            <a:r>
              <a:rPr kumimoji="1" lang="ja-JP" altLang="en-US" sz="1400" dirty="0" smtClean="0"/>
              <a:t>年</a:t>
            </a:r>
            <a:r>
              <a:rPr kumimoji="1" lang="en-US" altLang="ja-JP" sz="1400" dirty="0" smtClean="0"/>
              <a:t>3</a:t>
            </a:r>
            <a:r>
              <a:rPr kumimoji="1" lang="ja-JP" altLang="en-US" sz="1400" dirty="0" smtClean="0"/>
              <a:t>月</a:t>
            </a:r>
            <a:r>
              <a:rPr kumimoji="1" lang="en-US" altLang="ja-JP" sz="1400" dirty="0" smtClean="0"/>
              <a:t>1</a:t>
            </a:r>
            <a:r>
              <a:rPr kumimoji="1" lang="ja-JP" altLang="en-US" sz="1400" dirty="0" smtClean="0"/>
              <a:t>日現在</a:t>
            </a:r>
            <a:r>
              <a:rPr kumimoji="1" lang="en-US" altLang="ja-JP" sz="1400" dirty="0" smtClean="0"/>
              <a:t>】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72946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18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Office ​​テーマ</vt:lpstr>
      <vt:lpstr>ワークシート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厚生労働省ネットワークシステム</dc:creator>
  <cp:lastModifiedBy>厚生労働省年金局</cp:lastModifiedBy>
  <cp:revision>18</cp:revision>
  <cp:lastPrinted>2018-03-01T07:52:04Z</cp:lastPrinted>
  <dcterms:created xsi:type="dcterms:W3CDTF">2017-02-22T02:23:01Z</dcterms:created>
  <dcterms:modified xsi:type="dcterms:W3CDTF">2018-03-01T07:53:38Z</dcterms:modified>
</cp:coreProperties>
</file>