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04" y="16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8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77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9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40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0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7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2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7"/>
            <a:ext cx="2487604" cy="1811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0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56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C655-1F46-4A4F-B88E-0AE61CE721D2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3600" y="522164"/>
            <a:ext cx="68796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都道府県労働局照会先一覧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89215" y="226263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【</a:t>
            </a:r>
            <a:r>
              <a:rPr lang="ja-JP" altLang="en-US" sz="1400" dirty="0"/>
              <a:t>別紙</a:t>
            </a:r>
            <a:r>
              <a:rPr kumimoji="1" lang="ja-JP" altLang="en-US" sz="1400" dirty="0" smtClean="0"/>
              <a:t>２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graphicFrame>
        <p:nvGraphicFramePr>
          <p:cNvPr id="4951" name="オブジェクト 49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81138"/>
              </p:ext>
            </p:extLst>
          </p:nvPr>
        </p:nvGraphicFramePr>
        <p:xfrm>
          <a:off x="396255" y="853876"/>
          <a:ext cx="6624637" cy="967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ワークシート" r:id="rId4" imgW="16354368" imgH="23898300" progId="Excel.Sheet.8">
                  <p:embed/>
                </p:oleObj>
              </mc:Choice>
              <mc:Fallback>
                <p:oleObj name="ワークシート" r:id="rId4" imgW="16354368" imgH="23898300" progId="Excel.Shee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55" y="853876"/>
                        <a:ext cx="6624637" cy="967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08351" y="235056"/>
            <a:ext cx="24085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平成</a:t>
            </a:r>
            <a:r>
              <a:rPr kumimoji="1" lang="en-US" altLang="ja-JP" sz="1400" dirty="0" smtClean="0"/>
              <a:t>30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日現在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294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厚生労働省年金局</cp:lastModifiedBy>
  <cp:revision>18</cp:revision>
  <cp:lastPrinted>2018-03-01T07:52:04Z</cp:lastPrinted>
  <dcterms:created xsi:type="dcterms:W3CDTF">2017-02-22T02:23:01Z</dcterms:created>
  <dcterms:modified xsi:type="dcterms:W3CDTF">2018-03-01T07:53:38Z</dcterms:modified>
</cp:coreProperties>
</file>