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theme/theme8.xml" ContentType="application/vnd.openxmlformats-officedocument.theme+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theme/theme9.xml" ContentType="application/vnd.openxmlformats-officedocument.theme+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6" r:id="rId5"/>
    <p:sldMasterId id="2147483674" r:id="rId6"/>
    <p:sldMasterId id="2147483662" r:id="rId7"/>
    <p:sldMasterId id="2147484246" r:id="rId8"/>
    <p:sldMasterId id="2147484396" r:id="rId9"/>
    <p:sldMasterId id="2147484456" r:id="rId10"/>
    <p:sldMasterId id="2147484493" r:id="rId11"/>
    <p:sldMasterId id="2147484530" r:id="rId12"/>
    <p:sldMasterId id="2147484543" r:id="rId13"/>
    <p:sldMasterId id="2147484555" r:id="rId14"/>
  </p:sldMasterIdLst>
  <p:notesMasterIdLst>
    <p:notesMasterId r:id="rId26"/>
  </p:notesMasterIdLst>
  <p:handoutMasterIdLst>
    <p:handoutMasterId r:id="rId27"/>
  </p:handoutMasterIdLst>
  <p:sldIdLst>
    <p:sldId id="608" r:id="rId15"/>
    <p:sldId id="616" r:id="rId16"/>
    <p:sldId id="610" r:id="rId17"/>
    <p:sldId id="611" r:id="rId18"/>
    <p:sldId id="622" r:id="rId19"/>
    <p:sldId id="620" r:id="rId20"/>
    <p:sldId id="624" r:id="rId21"/>
    <p:sldId id="625" r:id="rId22"/>
    <p:sldId id="623" r:id="rId23"/>
    <p:sldId id="627" r:id="rId24"/>
    <p:sldId id="626" r:id="rId25"/>
  </p:sldIdLst>
  <p:sldSz cx="9721850" cy="6858000"/>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062">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CCECFF"/>
    <a:srgbClr val="FFCCFF"/>
    <a:srgbClr val="4782E1"/>
    <a:srgbClr val="0099CC"/>
    <a:srgbClr val="9966FF"/>
    <a:srgbClr val="9DE937"/>
    <a:srgbClr val="0080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25" autoAdjust="0"/>
    <p:restoredTop sz="88129" autoAdjust="0"/>
  </p:normalViewPr>
  <p:slideViewPr>
    <p:cSldViewPr>
      <p:cViewPr varScale="1">
        <p:scale>
          <a:sx n="65" d="100"/>
          <a:sy n="65" d="100"/>
        </p:scale>
        <p:origin x="1344" y="78"/>
      </p:cViewPr>
      <p:guideLst>
        <p:guide orient="horz" pos="2160"/>
        <p:guide pos="3062"/>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646" y="-84"/>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Master" Target="slideMasters/slideMaster9.xml"/><Relationship Id="rId18" Type="http://schemas.openxmlformats.org/officeDocument/2006/relationships/slide" Target="slides/slide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7.xml"/><Relationship Id="rId7" Type="http://schemas.openxmlformats.org/officeDocument/2006/relationships/slideMaster" Target="slideMasters/slideMaster3.xml"/><Relationship Id="rId12" Type="http://schemas.openxmlformats.org/officeDocument/2006/relationships/slideMaster" Target="slideMasters/slideMaster8.xml"/><Relationship Id="rId17" Type="http://schemas.openxmlformats.org/officeDocument/2006/relationships/slide" Target="slides/slide3.xml"/><Relationship Id="rId25"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2.xml"/><Relationship Id="rId20" Type="http://schemas.openxmlformats.org/officeDocument/2006/relationships/slide" Target="slides/slide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Master" Target="slideMasters/slideMaster7.xml"/><Relationship Id="rId24" Type="http://schemas.openxmlformats.org/officeDocument/2006/relationships/slide" Target="slides/slide10.xml"/><Relationship Id="rId5" Type="http://schemas.openxmlformats.org/officeDocument/2006/relationships/slideMaster" Target="slideMasters/slideMaster1.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presProps" Target="presProps.xml"/><Relationship Id="rId10" Type="http://schemas.openxmlformats.org/officeDocument/2006/relationships/slideMaster" Target="slideMasters/slideMaster6.xml"/><Relationship Id="rId19" Type="http://schemas.openxmlformats.org/officeDocument/2006/relationships/slide" Target="slides/slide5.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Master" Target="slideMasters/slideMaster5.xml"/><Relationship Id="rId14" Type="http://schemas.openxmlformats.org/officeDocument/2006/relationships/slideMaster" Target="slideMasters/slideMaster10.xml"/><Relationship Id="rId22" Type="http://schemas.openxmlformats.org/officeDocument/2006/relationships/slide" Target="slides/slide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6178"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ＭＳ Ｐゴシック" pitchFamily="50" charset="-128"/>
              </a:defRPr>
            </a:lvl1pPr>
          </a:lstStyle>
          <a:p>
            <a:pPr>
              <a:defRPr/>
            </a:pPr>
            <a:endParaRPr lang="en-US" altLang="ja-JP"/>
          </a:p>
        </p:txBody>
      </p:sp>
      <p:sp>
        <p:nvSpPr>
          <p:cNvPr id="306179" name="Rectangle 3"/>
          <p:cNvSpPr>
            <a:spLocks noGrp="1" noChangeArrowheads="1"/>
          </p:cNvSpPr>
          <p:nvPr>
            <p:ph type="dt" sz="quarter" idx="1"/>
          </p:nvPr>
        </p:nvSpPr>
        <p:spPr bwMode="auto">
          <a:xfrm>
            <a:off x="3856038"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ＭＳ Ｐゴシック" pitchFamily="50" charset="-128"/>
              </a:defRPr>
            </a:lvl1pPr>
          </a:lstStyle>
          <a:p>
            <a:pPr>
              <a:defRPr/>
            </a:pPr>
            <a:endParaRPr lang="en-US" altLang="ja-JP"/>
          </a:p>
        </p:txBody>
      </p:sp>
      <p:sp>
        <p:nvSpPr>
          <p:cNvPr id="306180" name="Rectangle 4"/>
          <p:cNvSpPr>
            <a:spLocks noGrp="1" noChangeArrowheads="1"/>
          </p:cNvSpPr>
          <p:nvPr>
            <p:ph type="ftr" sz="quarter" idx="2"/>
          </p:nvPr>
        </p:nvSpPr>
        <p:spPr bwMode="auto">
          <a:xfrm>
            <a:off x="0"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ＭＳ Ｐゴシック" pitchFamily="50" charset="-128"/>
              </a:defRPr>
            </a:lvl1pPr>
          </a:lstStyle>
          <a:p>
            <a:pPr>
              <a:defRPr/>
            </a:pPr>
            <a:endParaRPr lang="en-US" altLang="ja-JP"/>
          </a:p>
        </p:txBody>
      </p:sp>
      <p:sp>
        <p:nvSpPr>
          <p:cNvPr id="306181" name="Rectangle 5"/>
          <p:cNvSpPr>
            <a:spLocks noGrp="1" noChangeArrowheads="1"/>
          </p:cNvSpPr>
          <p:nvPr>
            <p:ph type="sldNum" sz="quarter" idx="3"/>
          </p:nvPr>
        </p:nvSpPr>
        <p:spPr bwMode="auto">
          <a:xfrm>
            <a:off x="3856038"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a typeface="ＭＳ Ｐゴシック" pitchFamily="50" charset="-128"/>
              </a:defRPr>
            </a:lvl1pPr>
          </a:lstStyle>
          <a:p>
            <a:pPr>
              <a:defRPr/>
            </a:pPr>
            <a:fld id="{0967467B-F7D1-4940-8C45-A14C32135376}" type="slidenum">
              <a:rPr lang="en-US" altLang="ja-JP"/>
              <a:pPr>
                <a:defRPr/>
              </a:pPr>
              <a:t>‹#›</a:t>
            </a:fld>
            <a:endParaRPr lang="en-US" altLang="ja-JP"/>
          </a:p>
        </p:txBody>
      </p:sp>
    </p:spTree>
    <p:extLst>
      <p:ext uri="{BB962C8B-B14F-4D97-AF65-F5344CB8AC3E}">
        <p14:creationId xmlns:p14="http://schemas.microsoft.com/office/powerpoint/2010/main" val="9748515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ＭＳ Ｐゴシック" pitchFamily="50" charset="-128"/>
              </a:defRPr>
            </a:lvl1pPr>
          </a:lstStyle>
          <a:p>
            <a:pPr>
              <a:defRPr/>
            </a:pPr>
            <a:endParaRPr lang="en-US" altLang="ja-JP"/>
          </a:p>
        </p:txBody>
      </p:sp>
      <p:sp>
        <p:nvSpPr>
          <p:cNvPr id="17411" name="Rectangle 3"/>
          <p:cNvSpPr>
            <a:spLocks noGrp="1" noChangeArrowheads="1"/>
          </p:cNvSpPr>
          <p:nvPr>
            <p:ph type="dt" idx="1"/>
          </p:nvPr>
        </p:nvSpPr>
        <p:spPr bwMode="auto">
          <a:xfrm>
            <a:off x="3856038"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ＭＳ Ｐゴシック" pitchFamily="50" charset="-128"/>
              </a:defRPr>
            </a:lvl1pPr>
          </a:lstStyle>
          <a:p>
            <a:pPr>
              <a:defRPr/>
            </a:pPr>
            <a:endParaRPr lang="en-US" altLang="ja-JP"/>
          </a:p>
        </p:txBody>
      </p:sp>
      <p:sp>
        <p:nvSpPr>
          <p:cNvPr id="27652" name="Rectangle 4"/>
          <p:cNvSpPr>
            <a:spLocks noGrp="1" noRot="1" noChangeAspect="1" noChangeArrowheads="1" noTextEdit="1"/>
          </p:cNvSpPr>
          <p:nvPr>
            <p:ph type="sldImg" idx="2"/>
          </p:nvPr>
        </p:nvSpPr>
        <p:spPr bwMode="auto">
          <a:xfrm>
            <a:off x="765175" y="746125"/>
            <a:ext cx="5281613"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681038" y="4721225"/>
            <a:ext cx="5445125" cy="4471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7414" name="Rectangle 6"/>
          <p:cNvSpPr>
            <a:spLocks noGrp="1" noChangeArrowheads="1"/>
          </p:cNvSpPr>
          <p:nvPr>
            <p:ph type="ftr" sz="quarter" idx="4"/>
          </p:nvPr>
        </p:nvSpPr>
        <p:spPr bwMode="auto">
          <a:xfrm>
            <a:off x="0"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ＭＳ Ｐゴシック" pitchFamily="50" charset="-128"/>
              </a:defRPr>
            </a:lvl1pPr>
          </a:lstStyle>
          <a:p>
            <a:pPr>
              <a:defRPr/>
            </a:pPr>
            <a:endParaRPr lang="en-US" altLang="ja-JP"/>
          </a:p>
        </p:txBody>
      </p:sp>
      <p:sp>
        <p:nvSpPr>
          <p:cNvPr id="17415" name="Rectangle 7"/>
          <p:cNvSpPr>
            <a:spLocks noGrp="1" noChangeArrowheads="1"/>
          </p:cNvSpPr>
          <p:nvPr>
            <p:ph type="sldNum" sz="quarter" idx="5"/>
          </p:nvPr>
        </p:nvSpPr>
        <p:spPr bwMode="auto">
          <a:xfrm>
            <a:off x="3856038"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a typeface="ＭＳ Ｐゴシック" pitchFamily="50" charset="-128"/>
              </a:defRPr>
            </a:lvl1pPr>
          </a:lstStyle>
          <a:p>
            <a:pPr>
              <a:defRPr/>
            </a:pPr>
            <a:fld id="{C22BCADF-838C-4BAA-8A3F-451352BCA9C4}" type="slidenum">
              <a:rPr lang="en-US" altLang="ja-JP"/>
              <a:pPr>
                <a:defRPr/>
              </a:pPr>
              <a:t>‹#›</a:t>
            </a:fld>
            <a:endParaRPr lang="en-US" altLang="ja-JP"/>
          </a:p>
        </p:txBody>
      </p:sp>
    </p:spTree>
    <p:extLst>
      <p:ext uri="{BB962C8B-B14F-4D97-AF65-F5344CB8AC3E}">
        <p14:creationId xmlns:p14="http://schemas.microsoft.com/office/powerpoint/2010/main" val="3975363918"/>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403771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297318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4119017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6982151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1181093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595513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Tree>
    <p:extLst>
      <p:ext uri="{BB962C8B-B14F-4D97-AF65-F5344CB8AC3E}">
        <p14:creationId xmlns:p14="http://schemas.microsoft.com/office/powerpoint/2010/main" val="32903932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41244582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207320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139" y="2130438"/>
            <a:ext cx="8263573"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58278" y="3886200"/>
            <a:ext cx="680529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0B83FF78-39FF-49E3-8EF7-670F85161420}" type="slidenum">
              <a:rPr lang="ja-JP" altLang="en-US"/>
              <a:pPr>
                <a:defRPr/>
              </a:pPr>
              <a:t>‹#›</a:t>
            </a:fld>
            <a:endParaRPr lang="ja-JP" altLang="en-US"/>
          </a:p>
        </p:txBody>
      </p:sp>
    </p:spTree>
    <p:extLst>
      <p:ext uri="{BB962C8B-B14F-4D97-AF65-F5344CB8AC3E}">
        <p14:creationId xmlns:p14="http://schemas.microsoft.com/office/powerpoint/2010/main" val="2361678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85B2DF65-C531-4CE2-BD12-8D6ACEF53A68}" type="slidenum">
              <a:rPr lang="ja-JP" altLang="en-US"/>
              <a:pPr>
                <a:defRPr/>
              </a:pPr>
              <a:t>‹#›</a:t>
            </a:fld>
            <a:endParaRPr lang="ja-JP" altLang="en-US"/>
          </a:p>
        </p:txBody>
      </p:sp>
    </p:spTree>
    <p:extLst>
      <p:ext uri="{BB962C8B-B14F-4D97-AF65-F5344CB8AC3E}">
        <p14:creationId xmlns:p14="http://schemas.microsoft.com/office/powerpoint/2010/main" val="592408425"/>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635703" y="274639"/>
            <a:ext cx="2369701"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26601" y="274639"/>
            <a:ext cx="6947072"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fontAlgn="base">
              <a:spcBef>
                <a:spcPct val="0"/>
              </a:spcBef>
              <a:spcAft>
                <a:spcPct val="0"/>
              </a:spcAft>
              <a:defRPr>
                <a:latin typeface="Arial" charset="0"/>
                <a:ea typeface="ＭＳ Ｐゴシック" charset="-128"/>
              </a:defRPr>
            </a:lvl1pPr>
          </a:lstStyle>
          <a:p>
            <a:pPr>
              <a:defRPr/>
            </a:pPr>
            <a:fld id="{412C6BB9-E5D9-42A1-9048-16195111C289}" type="slidenum">
              <a:rPr lang="ja-JP" altLang="en-US"/>
              <a:pPr>
                <a:defRPr/>
              </a:pPr>
              <a:t>‹#›</a:t>
            </a:fld>
            <a:endParaRPr lang="ja-JP" altLang="en-US"/>
          </a:p>
        </p:txBody>
      </p:sp>
    </p:spTree>
    <p:extLst>
      <p:ext uri="{BB962C8B-B14F-4D97-AF65-F5344CB8AC3E}">
        <p14:creationId xmlns:p14="http://schemas.microsoft.com/office/powerpoint/2010/main" val="4018000819"/>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139" y="2130439"/>
            <a:ext cx="8263573"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58278" y="3886200"/>
            <a:ext cx="680529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E2C09E61-A61B-4E12-8096-E910A70D678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63148866"/>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E2C09E61-A61B-4E12-8096-E910A70D678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21784665"/>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7959" y="4406914"/>
            <a:ext cx="8263573"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67959" y="2906713"/>
            <a:ext cx="826357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E2C09E61-A61B-4E12-8096-E910A70D678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4381653"/>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526601" y="1600204"/>
            <a:ext cx="465838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347018" y="1600204"/>
            <a:ext cx="465838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E2C09E61-A61B-4E12-8096-E910A70D678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68427244"/>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86093" y="274638"/>
            <a:ext cx="8749665" cy="1143000"/>
          </a:xfr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86093" y="1535113"/>
            <a:ext cx="429550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86093" y="2174875"/>
            <a:ext cx="429550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938569" y="1535113"/>
            <a:ext cx="429719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938569" y="2174875"/>
            <a:ext cx="429719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E2C09E61-A61B-4E12-8096-E910A70D678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24843488"/>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E2C09E61-A61B-4E12-8096-E910A70D678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39568556"/>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E2C09E61-A61B-4E12-8096-E910A70D678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80949210"/>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092" y="273050"/>
            <a:ext cx="3198422"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00975" y="273052"/>
            <a:ext cx="543478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86092" y="1435102"/>
            <a:ext cx="319842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E2C09E61-A61B-4E12-8096-E910A70D678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4052194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550" y="4800600"/>
            <a:ext cx="583311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05550" y="612775"/>
            <a:ext cx="583311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05550" y="5367338"/>
            <a:ext cx="583311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E2C09E61-A61B-4E12-8096-E910A70D678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43645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48341" y="274639"/>
            <a:ext cx="2187416"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86098" y="274639"/>
            <a:ext cx="6412682"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D5C1AF1-3CA9-486E-9FFD-EE790DFF54EA}" type="slidenum">
              <a:rPr lang="ja-JP" altLang="en-US"/>
              <a:pPr>
                <a:defRPr/>
              </a:pPr>
              <a:t>‹#›</a:t>
            </a:fld>
            <a:endParaRPr lang="ja-JP" altLang="en-US"/>
          </a:p>
        </p:txBody>
      </p:sp>
    </p:spTree>
    <p:extLst>
      <p:ext uri="{BB962C8B-B14F-4D97-AF65-F5344CB8AC3E}">
        <p14:creationId xmlns:p14="http://schemas.microsoft.com/office/powerpoint/2010/main" val="3680784080"/>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E2C09E61-A61B-4E12-8096-E910A70D678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7864367"/>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635703" y="274639"/>
            <a:ext cx="2369701"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526604" y="274639"/>
            <a:ext cx="6947072"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E2C09E61-A61B-4E12-8096-E910A70D678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185424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139" y="2130438"/>
            <a:ext cx="8263573"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58278" y="3886200"/>
            <a:ext cx="680529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FD3CEC5D-F186-434D-9D91-402FD604A7A6}" type="slidenum">
              <a:rPr lang="ja-JP" altLang="en-US"/>
              <a:pPr>
                <a:defRPr/>
              </a:pPr>
              <a:t>‹#›</a:t>
            </a:fld>
            <a:endParaRPr lang="ja-JP" altLang="en-US"/>
          </a:p>
        </p:txBody>
      </p:sp>
    </p:spTree>
    <p:extLst>
      <p:ext uri="{BB962C8B-B14F-4D97-AF65-F5344CB8AC3E}">
        <p14:creationId xmlns:p14="http://schemas.microsoft.com/office/powerpoint/2010/main" val="12449972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8E4D25C1-40D7-4E16-AC27-2F4DD056E0FC}" type="slidenum">
              <a:rPr lang="ja-JP" altLang="en-US"/>
              <a:pPr>
                <a:defRPr/>
              </a:pPr>
              <a:t>‹#›</a:t>
            </a:fld>
            <a:endParaRPr lang="ja-JP" altLang="en-US"/>
          </a:p>
        </p:txBody>
      </p:sp>
    </p:spTree>
    <p:extLst>
      <p:ext uri="{BB962C8B-B14F-4D97-AF65-F5344CB8AC3E}">
        <p14:creationId xmlns:p14="http://schemas.microsoft.com/office/powerpoint/2010/main" val="2557658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8089" y="4406913"/>
            <a:ext cx="8263573"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68089" y="2906713"/>
            <a:ext cx="826357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D4ED9C97-684A-4A8A-8EF9-A69F12613A67}" type="slidenum">
              <a:rPr lang="ja-JP" altLang="en-US"/>
              <a:pPr>
                <a:defRPr/>
              </a:pPr>
              <a:t>‹#›</a:t>
            </a:fld>
            <a:endParaRPr lang="ja-JP" altLang="en-US"/>
          </a:p>
        </p:txBody>
      </p:sp>
    </p:spTree>
    <p:extLst>
      <p:ext uri="{BB962C8B-B14F-4D97-AF65-F5344CB8AC3E}">
        <p14:creationId xmlns:p14="http://schemas.microsoft.com/office/powerpoint/2010/main" val="16375001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86096" y="1600204"/>
            <a:ext cx="4300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935708" y="1600204"/>
            <a:ext cx="4300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851249C2-8DD4-4E3D-A76B-952123AAC86A}" type="slidenum">
              <a:rPr lang="ja-JP" altLang="en-US"/>
              <a:pPr>
                <a:defRPr/>
              </a:pPr>
              <a:t>‹#›</a:t>
            </a:fld>
            <a:endParaRPr lang="ja-JP" altLang="en-US"/>
          </a:p>
        </p:txBody>
      </p:sp>
    </p:spTree>
    <p:extLst>
      <p:ext uri="{BB962C8B-B14F-4D97-AF65-F5344CB8AC3E}">
        <p14:creationId xmlns:p14="http://schemas.microsoft.com/office/powerpoint/2010/main" val="31132363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86092" y="1535113"/>
            <a:ext cx="429537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86092" y="2174875"/>
            <a:ext cx="429537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938832" y="1535113"/>
            <a:ext cx="42969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938832" y="2174875"/>
            <a:ext cx="42969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87C70CB5-D428-440F-940D-4E6577E4B307}" type="slidenum">
              <a:rPr lang="ja-JP" altLang="en-US"/>
              <a:pPr>
                <a:defRPr/>
              </a:pPr>
              <a:t>‹#›</a:t>
            </a:fld>
            <a:endParaRPr lang="ja-JP" altLang="en-US"/>
          </a:p>
        </p:txBody>
      </p:sp>
    </p:spTree>
    <p:extLst>
      <p:ext uri="{BB962C8B-B14F-4D97-AF65-F5344CB8AC3E}">
        <p14:creationId xmlns:p14="http://schemas.microsoft.com/office/powerpoint/2010/main" val="20962832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DEE60C72-E808-447B-A3B9-7D93AE74BA10}" type="slidenum">
              <a:rPr lang="ja-JP" altLang="en-US"/>
              <a:pPr>
                <a:defRPr/>
              </a:pPr>
              <a:t>‹#›</a:t>
            </a:fld>
            <a:endParaRPr lang="ja-JP" altLang="en-US"/>
          </a:p>
        </p:txBody>
      </p:sp>
    </p:spTree>
    <p:extLst>
      <p:ext uri="{BB962C8B-B14F-4D97-AF65-F5344CB8AC3E}">
        <p14:creationId xmlns:p14="http://schemas.microsoft.com/office/powerpoint/2010/main" val="10108830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EDAD6CEC-6454-48F5-B3C3-7A39A08C1BCB}" type="slidenum">
              <a:rPr lang="ja-JP" altLang="en-US"/>
              <a:pPr>
                <a:defRPr/>
              </a:pPr>
              <a:t>‹#›</a:t>
            </a:fld>
            <a:endParaRPr lang="ja-JP" altLang="en-US"/>
          </a:p>
        </p:txBody>
      </p:sp>
    </p:spTree>
    <p:extLst>
      <p:ext uri="{BB962C8B-B14F-4D97-AF65-F5344CB8AC3E}">
        <p14:creationId xmlns:p14="http://schemas.microsoft.com/office/powerpoint/2010/main" val="18208761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093" y="273050"/>
            <a:ext cx="3198551"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01492" y="273052"/>
            <a:ext cx="54342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86093" y="1435102"/>
            <a:ext cx="319855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7BD53DEA-D48C-4AAB-A69E-5D19DD0A95C4}" type="slidenum">
              <a:rPr lang="ja-JP" altLang="en-US"/>
              <a:pPr>
                <a:defRPr/>
              </a:pPr>
              <a:t>‹#›</a:t>
            </a:fld>
            <a:endParaRPr lang="ja-JP" altLang="en-US"/>
          </a:p>
        </p:txBody>
      </p:sp>
    </p:spTree>
    <p:extLst>
      <p:ext uri="{BB962C8B-B14F-4D97-AF65-F5344CB8AC3E}">
        <p14:creationId xmlns:p14="http://schemas.microsoft.com/office/powerpoint/2010/main" val="3914289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98CC1F1-AD4F-4190-B55F-61C20DFDB404}" type="slidenum">
              <a:rPr lang="ja-JP" altLang="en-US"/>
              <a:pPr>
                <a:defRPr/>
              </a:pPr>
              <a:t>‹#›</a:t>
            </a:fld>
            <a:endParaRPr lang="ja-JP" altLang="en-US"/>
          </a:p>
        </p:txBody>
      </p:sp>
    </p:spTree>
    <p:extLst>
      <p:ext uri="{BB962C8B-B14F-4D97-AF65-F5344CB8AC3E}">
        <p14:creationId xmlns:p14="http://schemas.microsoft.com/office/powerpoint/2010/main" val="32118109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421" y="4800600"/>
            <a:ext cx="583311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05421" y="612775"/>
            <a:ext cx="583311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05421" y="5367338"/>
            <a:ext cx="583311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2AA0FA76-0BEB-4C52-A42E-47C78BF8CA6C}" type="slidenum">
              <a:rPr lang="ja-JP" altLang="en-US"/>
              <a:pPr>
                <a:defRPr/>
              </a:pPr>
              <a:t>‹#›</a:t>
            </a:fld>
            <a:endParaRPr lang="ja-JP" altLang="en-US"/>
          </a:p>
        </p:txBody>
      </p:sp>
    </p:spTree>
    <p:extLst>
      <p:ext uri="{BB962C8B-B14F-4D97-AF65-F5344CB8AC3E}">
        <p14:creationId xmlns:p14="http://schemas.microsoft.com/office/powerpoint/2010/main" val="25780128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69965836-201D-4A2E-B8E0-8A11F0DFEA59}" type="slidenum">
              <a:rPr lang="ja-JP" altLang="en-US"/>
              <a:pPr>
                <a:defRPr/>
              </a:pPr>
              <a:t>‹#›</a:t>
            </a:fld>
            <a:endParaRPr lang="ja-JP" altLang="en-US"/>
          </a:p>
        </p:txBody>
      </p:sp>
    </p:spTree>
    <p:extLst>
      <p:ext uri="{BB962C8B-B14F-4D97-AF65-F5344CB8AC3E}">
        <p14:creationId xmlns:p14="http://schemas.microsoft.com/office/powerpoint/2010/main" val="18575554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48341" y="274639"/>
            <a:ext cx="2187416"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86098" y="274639"/>
            <a:ext cx="6412682"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A641844-7C5B-4045-936F-91C5797F7908}" type="slidenum">
              <a:rPr lang="ja-JP" altLang="en-US"/>
              <a:pPr>
                <a:defRPr/>
              </a:pPr>
              <a:t>‹#›</a:t>
            </a:fld>
            <a:endParaRPr lang="ja-JP" altLang="en-US"/>
          </a:p>
        </p:txBody>
      </p:sp>
    </p:spTree>
    <p:extLst>
      <p:ext uri="{BB962C8B-B14F-4D97-AF65-F5344CB8AC3E}">
        <p14:creationId xmlns:p14="http://schemas.microsoft.com/office/powerpoint/2010/main" val="28522342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139" y="2130438"/>
            <a:ext cx="8263573"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58278" y="3886200"/>
            <a:ext cx="680529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C5F1EC2B-C3FA-410B-B725-8B356E7BAAF6}" type="slidenum">
              <a:rPr lang="ja-JP" altLang="en-US"/>
              <a:pPr>
                <a:defRPr/>
              </a:pPr>
              <a:t>‹#›</a:t>
            </a:fld>
            <a:endParaRPr lang="ja-JP" altLang="en-US"/>
          </a:p>
        </p:txBody>
      </p:sp>
    </p:spTree>
    <p:extLst>
      <p:ext uri="{BB962C8B-B14F-4D97-AF65-F5344CB8AC3E}">
        <p14:creationId xmlns:p14="http://schemas.microsoft.com/office/powerpoint/2010/main" val="2548737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BF504A3-3782-4675-BF0E-F0D6DEC09D9C}" type="slidenum">
              <a:rPr lang="ja-JP" altLang="en-US"/>
              <a:pPr>
                <a:defRPr/>
              </a:pPr>
              <a:t>‹#›</a:t>
            </a:fld>
            <a:endParaRPr lang="ja-JP" altLang="en-US"/>
          </a:p>
        </p:txBody>
      </p:sp>
    </p:spTree>
    <p:extLst>
      <p:ext uri="{BB962C8B-B14F-4D97-AF65-F5344CB8AC3E}">
        <p14:creationId xmlns:p14="http://schemas.microsoft.com/office/powerpoint/2010/main" val="20797131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8089" y="4406913"/>
            <a:ext cx="8263573"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68089" y="2906713"/>
            <a:ext cx="826357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DD1D7F62-0204-493F-B94F-7FD010B140C2}" type="slidenum">
              <a:rPr lang="ja-JP" altLang="en-US"/>
              <a:pPr>
                <a:defRPr/>
              </a:pPr>
              <a:t>‹#›</a:t>
            </a:fld>
            <a:endParaRPr lang="ja-JP" altLang="en-US"/>
          </a:p>
        </p:txBody>
      </p:sp>
    </p:spTree>
    <p:extLst>
      <p:ext uri="{BB962C8B-B14F-4D97-AF65-F5344CB8AC3E}">
        <p14:creationId xmlns:p14="http://schemas.microsoft.com/office/powerpoint/2010/main" val="32413428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86096" y="1600204"/>
            <a:ext cx="4300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935708" y="1600204"/>
            <a:ext cx="4300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CF99F650-1AAD-47FB-A32D-212124A6ED39}" type="slidenum">
              <a:rPr lang="ja-JP" altLang="en-US"/>
              <a:pPr>
                <a:defRPr/>
              </a:pPr>
              <a:t>‹#›</a:t>
            </a:fld>
            <a:endParaRPr lang="ja-JP" altLang="en-US"/>
          </a:p>
        </p:txBody>
      </p:sp>
    </p:spTree>
    <p:extLst>
      <p:ext uri="{BB962C8B-B14F-4D97-AF65-F5344CB8AC3E}">
        <p14:creationId xmlns:p14="http://schemas.microsoft.com/office/powerpoint/2010/main" val="10897711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86092" y="1535113"/>
            <a:ext cx="429537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86092" y="2174875"/>
            <a:ext cx="429537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938832" y="1535113"/>
            <a:ext cx="42969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938832" y="2174875"/>
            <a:ext cx="42969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C46ABCC0-25B8-46DC-95F4-B5B601BD926D}" type="slidenum">
              <a:rPr lang="ja-JP" altLang="en-US"/>
              <a:pPr>
                <a:defRPr/>
              </a:pPr>
              <a:t>‹#›</a:t>
            </a:fld>
            <a:endParaRPr lang="ja-JP" altLang="en-US"/>
          </a:p>
        </p:txBody>
      </p:sp>
    </p:spTree>
    <p:extLst>
      <p:ext uri="{BB962C8B-B14F-4D97-AF65-F5344CB8AC3E}">
        <p14:creationId xmlns:p14="http://schemas.microsoft.com/office/powerpoint/2010/main" val="24305173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94DDEA6F-9D73-41BC-B26A-FA0D6139FC4D}" type="slidenum">
              <a:rPr lang="ja-JP" altLang="en-US"/>
              <a:pPr>
                <a:defRPr/>
              </a:pPr>
              <a:t>‹#›</a:t>
            </a:fld>
            <a:endParaRPr lang="ja-JP" altLang="en-US"/>
          </a:p>
        </p:txBody>
      </p:sp>
    </p:spTree>
    <p:extLst>
      <p:ext uri="{BB962C8B-B14F-4D97-AF65-F5344CB8AC3E}">
        <p14:creationId xmlns:p14="http://schemas.microsoft.com/office/powerpoint/2010/main" val="33090581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C6D7C790-C31B-4292-9779-C4813189C0B1}" type="slidenum">
              <a:rPr lang="ja-JP" altLang="en-US"/>
              <a:pPr>
                <a:defRPr/>
              </a:pPr>
              <a:t>‹#›</a:t>
            </a:fld>
            <a:endParaRPr lang="ja-JP" altLang="en-US"/>
          </a:p>
        </p:txBody>
      </p:sp>
    </p:spTree>
    <p:extLst>
      <p:ext uri="{BB962C8B-B14F-4D97-AF65-F5344CB8AC3E}">
        <p14:creationId xmlns:p14="http://schemas.microsoft.com/office/powerpoint/2010/main" val="1217386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8089" y="4406913"/>
            <a:ext cx="8263573"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68089" y="2906713"/>
            <a:ext cx="826357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D371533-0713-48ED-8350-2035E086B583}" type="slidenum">
              <a:rPr lang="ja-JP" altLang="en-US"/>
              <a:pPr>
                <a:defRPr/>
              </a:pPr>
              <a:t>‹#›</a:t>
            </a:fld>
            <a:endParaRPr lang="ja-JP" altLang="en-US"/>
          </a:p>
        </p:txBody>
      </p:sp>
    </p:spTree>
    <p:extLst>
      <p:ext uri="{BB962C8B-B14F-4D97-AF65-F5344CB8AC3E}">
        <p14:creationId xmlns:p14="http://schemas.microsoft.com/office/powerpoint/2010/main" val="103937106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093" y="273050"/>
            <a:ext cx="3198551"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01492" y="273052"/>
            <a:ext cx="54342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86093" y="1435102"/>
            <a:ext cx="319855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41645A2-8502-41F7-90EC-BE11EB9AE4D3}" type="slidenum">
              <a:rPr lang="ja-JP" altLang="en-US"/>
              <a:pPr>
                <a:defRPr/>
              </a:pPr>
              <a:t>‹#›</a:t>
            </a:fld>
            <a:endParaRPr lang="ja-JP" altLang="en-US"/>
          </a:p>
        </p:txBody>
      </p:sp>
    </p:spTree>
    <p:extLst>
      <p:ext uri="{BB962C8B-B14F-4D97-AF65-F5344CB8AC3E}">
        <p14:creationId xmlns:p14="http://schemas.microsoft.com/office/powerpoint/2010/main" val="4491812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421" y="4800600"/>
            <a:ext cx="583311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05421" y="612775"/>
            <a:ext cx="583311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05421" y="5367338"/>
            <a:ext cx="583311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1F9B4CA6-77C2-4EF1-B8BF-4176DC124265}" type="slidenum">
              <a:rPr lang="ja-JP" altLang="en-US"/>
              <a:pPr>
                <a:defRPr/>
              </a:pPr>
              <a:t>‹#›</a:t>
            </a:fld>
            <a:endParaRPr lang="ja-JP" altLang="en-US"/>
          </a:p>
        </p:txBody>
      </p:sp>
    </p:spTree>
    <p:extLst>
      <p:ext uri="{BB962C8B-B14F-4D97-AF65-F5344CB8AC3E}">
        <p14:creationId xmlns:p14="http://schemas.microsoft.com/office/powerpoint/2010/main" val="18849567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10630AC8-6C37-4A96-826A-B9F39503E821}" type="slidenum">
              <a:rPr lang="ja-JP" altLang="en-US"/>
              <a:pPr>
                <a:defRPr/>
              </a:pPr>
              <a:t>‹#›</a:t>
            </a:fld>
            <a:endParaRPr lang="ja-JP" altLang="en-US"/>
          </a:p>
        </p:txBody>
      </p:sp>
    </p:spTree>
    <p:extLst>
      <p:ext uri="{BB962C8B-B14F-4D97-AF65-F5344CB8AC3E}">
        <p14:creationId xmlns:p14="http://schemas.microsoft.com/office/powerpoint/2010/main" val="17930776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48341" y="274639"/>
            <a:ext cx="2187416"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86098" y="274639"/>
            <a:ext cx="6412682"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A60B58E-C0D4-42C0-B7FB-F613BAD7E761}" type="slidenum">
              <a:rPr lang="ja-JP" altLang="en-US"/>
              <a:pPr>
                <a:defRPr/>
              </a:pPr>
              <a:t>‹#›</a:t>
            </a:fld>
            <a:endParaRPr lang="ja-JP" altLang="en-US"/>
          </a:p>
        </p:txBody>
      </p:sp>
    </p:spTree>
    <p:extLst>
      <p:ext uri="{BB962C8B-B14F-4D97-AF65-F5344CB8AC3E}">
        <p14:creationId xmlns:p14="http://schemas.microsoft.com/office/powerpoint/2010/main" val="100357793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139" y="2130458"/>
            <a:ext cx="8263573"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58278" y="3886200"/>
            <a:ext cx="680529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FB53BA5-1EEF-4B5D-8571-EC58A0018E4E}" type="slidenum">
              <a:rPr lang="ja-JP" altLang="en-US"/>
              <a:pPr>
                <a:defRPr/>
              </a:pPr>
              <a:t>‹#›</a:t>
            </a:fld>
            <a:endParaRPr lang="ja-JP" altLang="en-US"/>
          </a:p>
        </p:txBody>
      </p:sp>
    </p:spTree>
    <p:extLst>
      <p:ext uri="{BB962C8B-B14F-4D97-AF65-F5344CB8AC3E}">
        <p14:creationId xmlns:p14="http://schemas.microsoft.com/office/powerpoint/2010/main" val="393354341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4B24E9DF-1660-42DE-A40A-EE1F2E37D12C}" type="slidenum">
              <a:rPr lang="ja-JP" altLang="en-US"/>
              <a:pPr>
                <a:defRPr/>
              </a:pPr>
              <a:t>‹#›</a:t>
            </a:fld>
            <a:endParaRPr lang="ja-JP" altLang="en-US"/>
          </a:p>
        </p:txBody>
      </p:sp>
    </p:spTree>
    <p:extLst>
      <p:ext uri="{BB962C8B-B14F-4D97-AF65-F5344CB8AC3E}">
        <p14:creationId xmlns:p14="http://schemas.microsoft.com/office/powerpoint/2010/main" val="46330820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8089" y="4406933"/>
            <a:ext cx="8263573"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68089" y="2906713"/>
            <a:ext cx="826357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4E915D0C-0F35-4C51-B30E-EF26159B0FD3}" type="slidenum">
              <a:rPr lang="ja-JP" altLang="en-US"/>
              <a:pPr>
                <a:defRPr/>
              </a:pPr>
              <a:t>‹#›</a:t>
            </a:fld>
            <a:endParaRPr lang="ja-JP" altLang="en-US"/>
          </a:p>
        </p:txBody>
      </p:sp>
    </p:spTree>
    <p:extLst>
      <p:ext uri="{BB962C8B-B14F-4D97-AF65-F5344CB8AC3E}">
        <p14:creationId xmlns:p14="http://schemas.microsoft.com/office/powerpoint/2010/main" val="3629120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86096" y="1600206"/>
            <a:ext cx="4300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935708" y="1600206"/>
            <a:ext cx="4300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0A9F6F0-CEBE-4DA9-93E2-D7A8D832E91D}" type="slidenum">
              <a:rPr lang="ja-JP" altLang="en-US"/>
              <a:pPr>
                <a:defRPr/>
              </a:pPr>
              <a:t>‹#›</a:t>
            </a:fld>
            <a:endParaRPr lang="ja-JP" altLang="en-US"/>
          </a:p>
        </p:txBody>
      </p:sp>
    </p:spTree>
    <p:extLst>
      <p:ext uri="{BB962C8B-B14F-4D97-AF65-F5344CB8AC3E}">
        <p14:creationId xmlns:p14="http://schemas.microsoft.com/office/powerpoint/2010/main" val="315600427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86092" y="1535113"/>
            <a:ext cx="429537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86092" y="2174875"/>
            <a:ext cx="429537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938843" y="1535113"/>
            <a:ext cx="42969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938843" y="2174875"/>
            <a:ext cx="42969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F8267DE9-826F-4080-AE0F-131C4A55792C}" type="slidenum">
              <a:rPr lang="ja-JP" altLang="en-US"/>
              <a:pPr>
                <a:defRPr/>
              </a:pPr>
              <a:t>‹#›</a:t>
            </a:fld>
            <a:endParaRPr lang="ja-JP" altLang="en-US"/>
          </a:p>
        </p:txBody>
      </p:sp>
    </p:spTree>
    <p:extLst>
      <p:ext uri="{BB962C8B-B14F-4D97-AF65-F5344CB8AC3E}">
        <p14:creationId xmlns:p14="http://schemas.microsoft.com/office/powerpoint/2010/main" val="34613607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38858067-A644-4862-9CF4-90E699F5D4BC}" type="slidenum">
              <a:rPr lang="ja-JP" altLang="en-US"/>
              <a:pPr>
                <a:defRPr/>
              </a:pPr>
              <a:t>‹#›</a:t>
            </a:fld>
            <a:endParaRPr lang="ja-JP" altLang="en-US"/>
          </a:p>
        </p:txBody>
      </p:sp>
    </p:spTree>
    <p:extLst>
      <p:ext uri="{BB962C8B-B14F-4D97-AF65-F5344CB8AC3E}">
        <p14:creationId xmlns:p14="http://schemas.microsoft.com/office/powerpoint/2010/main" val="1486911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86096" y="1600204"/>
            <a:ext cx="4300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935708" y="1600204"/>
            <a:ext cx="4300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7B2D6D4-3C74-4D63-89C1-E49F859100AB}" type="slidenum">
              <a:rPr lang="ja-JP" altLang="en-US"/>
              <a:pPr>
                <a:defRPr/>
              </a:pPr>
              <a:t>‹#›</a:t>
            </a:fld>
            <a:endParaRPr lang="ja-JP" altLang="en-US"/>
          </a:p>
        </p:txBody>
      </p:sp>
    </p:spTree>
    <p:extLst>
      <p:ext uri="{BB962C8B-B14F-4D97-AF65-F5344CB8AC3E}">
        <p14:creationId xmlns:p14="http://schemas.microsoft.com/office/powerpoint/2010/main" val="212298253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4CB36B6F-C22A-4D89-B361-A46A3240B437}" type="slidenum">
              <a:rPr lang="ja-JP" altLang="en-US"/>
              <a:pPr>
                <a:defRPr/>
              </a:pPr>
              <a:t>‹#›</a:t>
            </a:fld>
            <a:endParaRPr lang="ja-JP" altLang="en-US"/>
          </a:p>
        </p:txBody>
      </p:sp>
    </p:spTree>
    <p:extLst>
      <p:ext uri="{BB962C8B-B14F-4D97-AF65-F5344CB8AC3E}">
        <p14:creationId xmlns:p14="http://schemas.microsoft.com/office/powerpoint/2010/main" val="114382701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101" y="273050"/>
            <a:ext cx="3198551"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01492" y="273072"/>
            <a:ext cx="54342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86101" y="1435103"/>
            <a:ext cx="319855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C70D85CB-D8DD-4CE1-AE59-628A985EBF22}" type="slidenum">
              <a:rPr lang="ja-JP" altLang="en-US"/>
              <a:pPr>
                <a:defRPr/>
              </a:pPr>
              <a:t>‹#›</a:t>
            </a:fld>
            <a:endParaRPr lang="ja-JP" altLang="en-US"/>
          </a:p>
        </p:txBody>
      </p:sp>
    </p:spTree>
    <p:extLst>
      <p:ext uri="{BB962C8B-B14F-4D97-AF65-F5344CB8AC3E}">
        <p14:creationId xmlns:p14="http://schemas.microsoft.com/office/powerpoint/2010/main" val="89986309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421" y="4800600"/>
            <a:ext cx="583311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05421" y="612775"/>
            <a:ext cx="583311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05421" y="5367338"/>
            <a:ext cx="583311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4281FE88-8ECF-47B9-B41E-8D1D6CE503F7}" type="slidenum">
              <a:rPr lang="ja-JP" altLang="en-US"/>
              <a:pPr>
                <a:defRPr/>
              </a:pPr>
              <a:t>‹#›</a:t>
            </a:fld>
            <a:endParaRPr lang="ja-JP" altLang="en-US"/>
          </a:p>
        </p:txBody>
      </p:sp>
    </p:spTree>
    <p:extLst>
      <p:ext uri="{BB962C8B-B14F-4D97-AF65-F5344CB8AC3E}">
        <p14:creationId xmlns:p14="http://schemas.microsoft.com/office/powerpoint/2010/main" val="269451605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2369CDB2-9E72-4182-A4D8-7794F7471461}" type="slidenum">
              <a:rPr lang="ja-JP" altLang="en-US"/>
              <a:pPr>
                <a:defRPr/>
              </a:pPr>
              <a:t>‹#›</a:t>
            </a:fld>
            <a:endParaRPr lang="ja-JP" altLang="en-US"/>
          </a:p>
        </p:txBody>
      </p:sp>
    </p:spTree>
    <p:extLst>
      <p:ext uri="{BB962C8B-B14F-4D97-AF65-F5344CB8AC3E}">
        <p14:creationId xmlns:p14="http://schemas.microsoft.com/office/powerpoint/2010/main" val="21829183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48341" y="274658"/>
            <a:ext cx="2187416"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86100" y="274658"/>
            <a:ext cx="6412682"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111D70A-317E-4DBD-BFFF-EBA50006E9F0}" type="slidenum">
              <a:rPr lang="ja-JP" altLang="en-US"/>
              <a:pPr>
                <a:defRPr/>
              </a:pPr>
              <a:t>‹#›</a:t>
            </a:fld>
            <a:endParaRPr lang="ja-JP" altLang="en-US"/>
          </a:p>
        </p:txBody>
      </p:sp>
    </p:spTree>
    <p:extLst>
      <p:ext uri="{BB962C8B-B14F-4D97-AF65-F5344CB8AC3E}">
        <p14:creationId xmlns:p14="http://schemas.microsoft.com/office/powerpoint/2010/main" val="286248306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139" y="2130440"/>
            <a:ext cx="8263573"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58278" y="3886200"/>
            <a:ext cx="680529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12B43010-1608-4768-BD1D-7B3278D08A51}"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14063089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38045107-A61D-41F9-B1A6-B6660D4175B9}"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49911446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8089" y="4406915"/>
            <a:ext cx="8263573"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68089" y="2906713"/>
            <a:ext cx="826357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C5913AA7-98B5-489E-A1C4-E0CB243220BD}"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02988441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86096" y="1600204"/>
            <a:ext cx="4300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935708" y="1600204"/>
            <a:ext cx="4300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639CB807-17AC-43CC-9849-E2822A9519DD}"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87940113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86092" y="1535113"/>
            <a:ext cx="429537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86092" y="2174875"/>
            <a:ext cx="429537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938833" y="1535113"/>
            <a:ext cx="42969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938833" y="2174875"/>
            <a:ext cx="42969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9" name="スライド番号プレースホルダ 5"/>
          <p:cNvSpPr>
            <a:spLocks noGrp="1"/>
          </p:cNvSpPr>
          <p:nvPr>
            <p:ph type="sldNum" sz="quarter" idx="12"/>
          </p:nvPr>
        </p:nvSpPr>
        <p:spPr/>
        <p:txBody>
          <a:bodyPr/>
          <a:lstStyle>
            <a:lvl1pPr>
              <a:defRPr/>
            </a:lvl1pPr>
          </a:lstStyle>
          <a:p>
            <a:pPr>
              <a:defRPr/>
            </a:pPr>
            <a:fld id="{C0B2CD4D-F331-4A87-9A91-FCE031B19A6C}"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5179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86092" y="1535113"/>
            <a:ext cx="429537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86092" y="2174875"/>
            <a:ext cx="429537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938832" y="1535113"/>
            <a:ext cx="42969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938832" y="2174875"/>
            <a:ext cx="42969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F8FC334F-44D0-436A-8003-3E69427BFE1E}" type="slidenum">
              <a:rPr lang="ja-JP" altLang="en-US"/>
              <a:pPr>
                <a:defRPr/>
              </a:pPr>
              <a:t>‹#›</a:t>
            </a:fld>
            <a:endParaRPr lang="ja-JP" altLang="en-US"/>
          </a:p>
        </p:txBody>
      </p:sp>
    </p:spTree>
    <p:extLst>
      <p:ext uri="{BB962C8B-B14F-4D97-AF65-F5344CB8AC3E}">
        <p14:creationId xmlns:p14="http://schemas.microsoft.com/office/powerpoint/2010/main" val="258345128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AD764156-9468-4558-8CB8-D420EB6D942A}"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68147881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4" name="スライド番号プレースホルダ 5"/>
          <p:cNvSpPr>
            <a:spLocks noGrp="1"/>
          </p:cNvSpPr>
          <p:nvPr>
            <p:ph type="sldNum" sz="quarter" idx="12"/>
          </p:nvPr>
        </p:nvSpPr>
        <p:spPr/>
        <p:txBody>
          <a:bodyPr/>
          <a:lstStyle>
            <a:lvl1pPr>
              <a:defRPr/>
            </a:lvl1pPr>
          </a:lstStyle>
          <a:p>
            <a:pPr>
              <a:defRPr/>
            </a:pPr>
            <a:fld id="{87E6CB68-55D0-4C58-AF59-7EFF8311DB4B}"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58141426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100" y="273050"/>
            <a:ext cx="3198551"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01492" y="273052"/>
            <a:ext cx="54342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86100" y="1435102"/>
            <a:ext cx="319855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A7C8FE19-D0F2-43BD-88F6-E20372D766CD}"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78230409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421" y="4800600"/>
            <a:ext cx="583311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05421" y="612775"/>
            <a:ext cx="583311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05421" y="5367338"/>
            <a:ext cx="583311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FAF4EFE3-2F92-4C9B-9B24-520818CC76F3}"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85266934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57033E69-2A4A-4EBE-A466-B8B158B62F7C}"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70259931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48341" y="274640"/>
            <a:ext cx="2187416"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86099" y="274640"/>
            <a:ext cx="6412682"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594CAFE5-97D8-42FD-B0BE-03D4D7E0B878}"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56316119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139" y="2130434"/>
            <a:ext cx="8263573"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58278" y="3886200"/>
            <a:ext cx="680529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46C12F13-A724-4F0F-AA6E-D01552FB7A79}" type="slidenum">
              <a:rPr lang="ja-JP" altLang="en-US"/>
              <a:pPr>
                <a:defRPr/>
              </a:pPr>
              <a:t>‹#›</a:t>
            </a:fld>
            <a:endParaRPr lang="ja-JP" altLang="en-US"/>
          </a:p>
        </p:txBody>
      </p:sp>
    </p:spTree>
    <p:extLst>
      <p:ext uri="{BB962C8B-B14F-4D97-AF65-F5344CB8AC3E}">
        <p14:creationId xmlns:p14="http://schemas.microsoft.com/office/powerpoint/2010/main" val="160249483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C5AC1362-E1BE-46B1-8493-D9245A4A7174}" type="slidenum">
              <a:rPr lang="ja-JP" altLang="en-US"/>
              <a:pPr>
                <a:defRPr/>
              </a:pPr>
              <a:t>‹#›</a:t>
            </a:fld>
            <a:endParaRPr lang="ja-JP" altLang="en-US"/>
          </a:p>
        </p:txBody>
      </p:sp>
    </p:spTree>
    <p:extLst>
      <p:ext uri="{BB962C8B-B14F-4D97-AF65-F5344CB8AC3E}">
        <p14:creationId xmlns:p14="http://schemas.microsoft.com/office/powerpoint/2010/main" val="186171390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8089" y="4406909"/>
            <a:ext cx="8263573"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68089" y="2906713"/>
            <a:ext cx="826357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801B4762-9968-4241-B19D-16B610B2580E}" type="slidenum">
              <a:rPr lang="ja-JP" altLang="en-US"/>
              <a:pPr>
                <a:defRPr/>
              </a:pPr>
              <a:t>‹#›</a:t>
            </a:fld>
            <a:endParaRPr lang="ja-JP" altLang="en-US"/>
          </a:p>
        </p:txBody>
      </p:sp>
    </p:spTree>
    <p:extLst>
      <p:ext uri="{BB962C8B-B14F-4D97-AF65-F5344CB8AC3E}">
        <p14:creationId xmlns:p14="http://schemas.microsoft.com/office/powerpoint/2010/main" val="214473305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86096" y="1600204"/>
            <a:ext cx="4300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935708" y="1600204"/>
            <a:ext cx="4300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495E62AC-7B6F-480B-BE75-02859AF4B830}" type="slidenum">
              <a:rPr lang="ja-JP" altLang="en-US"/>
              <a:pPr>
                <a:defRPr/>
              </a:pPr>
              <a:t>‹#›</a:t>
            </a:fld>
            <a:endParaRPr lang="ja-JP" altLang="en-US"/>
          </a:p>
        </p:txBody>
      </p:sp>
    </p:spTree>
    <p:extLst>
      <p:ext uri="{BB962C8B-B14F-4D97-AF65-F5344CB8AC3E}">
        <p14:creationId xmlns:p14="http://schemas.microsoft.com/office/powerpoint/2010/main" val="2265939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0E0E0354-D21A-49F2-913C-72A22F19BB82}" type="slidenum">
              <a:rPr lang="ja-JP" altLang="en-US"/>
              <a:pPr>
                <a:defRPr/>
              </a:pPr>
              <a:t>‹#›</a:t>
            </a:fld>
            <a:endParaRPr lang="ja-JP" altLang="en-US"/>
          </a:p>
        </p:txBody>
      </p:sp>
    </p:spTree>
    <p:extLst>
      <p:ext uri="{BB962C8B-B14F-4D97-AF65-F5344CB8AC3E}">
        <p14:creationId xmlns:p14="http://schemas.microsoft.com/office/powerpoint/2010/main" val="67974339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86092" y="1535113"/>
            <a:ext cx="429537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86092" y="2174875"/>
            <a:ext cx="429537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938830" y="1535113"/>
            <a:ext cx="42969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938830" y="2174875"/>
            <a:ext cx="42969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B7C3B034-6EF1-4C6B-B85F-1E5BFC6E34B0}" type="slidenum">
              <a:rPr lang="ja-JP" altLang="en-US"/>
              <a:pPr>
                <a:defRPr/>
              </a:pPr>
              <a:t>‹#›</a:t>
            </a:fld>
            <a:endParaRPr lang="ja-JP" altLang="en-US"/>
          </a:p>
        </p:txBody>
      </p:sp>
    </p:spTree>
    <p:extLst>
      <p:ext uri="{BB962C8B-B14F-4D97-AF65-F5344CB8AC3E}">
        <p14:creationId xmlns:p14="http://schemas.microsoft.com/office/powerpoint/2010/main" val="179629502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382EC504-0242-4B54-869E-CA7E9D5D0A57}" type="slidenum">
              <a:rPr lang="ja-JP" altLang="en-US"/>
              <a:pPr>
                <a:defRPr/>
              </a:pPr>
              <a:t>‹#›</a:t>
            </a:fld>
            <a:endParaRPr lang="ja-JP" altLang="en-US"/>
          </a:p>
        </p:txBody>
      </p:sp>
    </p:spTree>
    <p:extLst>
      <p:ext uri="{BB962C8B-B14F-4D97-AF65-F5344CB8AC3E}">
        <p14:creationId xmlns:p14="http://schemas.microsoft.com/office/powerpoint/2010/main" val="260029862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4BA4D9C4-AD56-42CA-9766-207EBF8D536D}" type="slidenum">
              <a:rPr lang="ja-JP" altLang="en-US"/>
              <a:pPr>
                <a:defRPr/>
              </a:pPr>
              <a:t>‹#›</a:t>
            </a:fld>
            <a:endParaRPr lang="ja-JP" altLang="en-US"/>
          </a:p>
        </p:txBody>
      </p:sp>
    </p:spTree>
    <p:extLst>
      <p:ext uri="{BB962C8B-B14F-4D97-AF65-F5344CB8AC3E}">
        <p14:creationId xmlns:p14="http://schemas.microsoft.com/office/powerpoint/2010/main" val="99131089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097" y="273050"/>
            <a:ext cx="3198551"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01492" y="273053"/>
            <a:ext cx="54342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86097" y="1435103"/>
            <a:ext cx="319855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7318584A-489A-41C8-819F-7855D22F83A8}" type="slidenum">
              <a:rPr lang="ja-JP" altLang="en-US"/>
              <a:pPr>
                <a:defRPr/>
              </a:pPr>
              <a:t>‹#›</a:t>
            </a:fld>
            <a:endParaRPr lang="ja-JP" altLang="en-US"/>
          </a:p>
        </p:txBody>
      </p:sp>
    </p:spTree>
    <p:extLst>
      <p:ext uri="{BB962C8B-B14F-4D97-AF65-F5344CB8AC3E}">
        <p14:creationId xmlns:p14="http://schemas.microsoft.com/office/powerpoint/2010/main" val="33701952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421" y="4800600"/>
            <a:ext cx="583311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05421" y="612775"/>
            <a:ext cx="583311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05421" y="5367338"/>
            <a:ext cx="583311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C672D6F8-7D88-4C30-AFE1-B87C38F9130C}" type="slidenum">
              <a:rPr lang="ja-JP" altLang="en-US"/>
              <a:pPr>
                <a:defRPr/>
              </a:pPr>
              <a:t>‹#›</a:t>
            </a:fld>
            <a:endParaRPr lang="ja-JP" altLang="en-US"/>
          </a:p>
        </p:txBody>
      </p:sp>
    </p:spTree>
    <p:extLst>
      <p:ext uri="{BB962C8B-B14F-4D97-AF65-F5344CB8AC3E}">
        <p14:creationId xmlns:p14="http://schemas.microsoft.com/office/powerpoint/2010/main" val="265293015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58D8BF6B-6E58-495D-9371-5403A08E46A8}" type="slidenum">
              <a:rPr lang="ja-JP" altLang="en-US"/>
              <a:pPr>
                <a:defRPr/>
              </a:pPr>
              <a:t>‹#›</a:t>
            </a:fld>
            <a:endParaRPr lang="ja-JP" altLang="en-US"/>
          </a:p>
        </p:txBody>
      </p:sp>
    </p:spTree>
    <p:extLst>
      <p:ext uri="{BB962C8B-B14F-4D97-AF65-F5344CB8AC3E}">
        <p14:creationId xmlns:p14="http://schemas.microsoft.com/office/powerpoint/2010/main" val="88857502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48341" y="274643"/>
            <a:ext cx="2187416"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86096" y="274643"/>
            <a:ext cx="6412682"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1FF377B4-889E-4C62-A4B4-8CC27B19418B}" type="slidenum">
              <a:rPr lang="ja-JP" altLang="en-US"/>
              <a:pPr>
                <a:defRPr/>
              </a:pPr>
              <a:t>‹#›</a:t>
            </a:fld>
            <a:endParaRPr lang="ja-JP" altLang="en-US"/>
          </a:p>
        </p:txBody>
      </p:sp>
    </p:spTree>
    <p:extLst>
      <p:ext uri="{BB962C8B-B14F-4D97-AF65-F5344CB8AC3E}">
        <p14:creationId xmlns:p14="http://schemas.microsoft.com/office/powerpoint/2010/main" val="181693517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139" y="2130428"/>
            <a:ext cx="8263573"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58278" y="3886200"/>
            <a:ext cx="680529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40EC427-CD12-4E05-AEF9-0200E3939B4E}" type="slidenum">
              <a:rPr lang="ja-JP" altLang="en-US"/>
              <a:pPr>
                <a:defRPr/>
              </a:pPr>
              <a:t>‹#›</a:t>
            </a:fld>
            <a:endParaRPr lang="ja-JP" altLang="en-US"/>
          </a:p>
        </p:txBody>
      </p:sp>
    </p:spTree>
    <p:extLst>
      <p:ext uri="{BB962C8B-B14F-4D97-AF65-F5344CB8AC3E}">
        <p14:creationId xmlns:p14="http://schemas.microsoft.com/office/powerpoint/2010/main" val="350719836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2982244-5215-42FE-BA16-BD33562B29B4}" type="slidenum">
              <a:rPr lang="ja-JP" altLang="en-US"/>
              <a:pPr>
                <a:defRPr/>
              </a:pPr>
              <a:t>‹#›</a:t>
            </a:fld>
            <a:endParaRPr lang="ja-JP" altLang="en-US"/>
          </a:p>
        </p:txBody>
      </p:sp>
    </p:spTree>
    <p:extLst>
      <p:ext uri="{BB962C8B-B14F-4D97-AF65-F5344CB8AC3E}">
        <p14:creationId xmlns:p14="http://schemas.microsoft.com/office/powerpoint/2010/main" val="291933380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8089" y="4406903"/>
            <a:ext cx="8263573"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68089" y="2906713"/>
            <a:ext cx="826357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2B1D000A-1C7A-453A-A1A8-A80932BB34F1}" type="slidenum">
              <a:rPr lang="ja-JP" altLang="en-US"/>
              <a:pPr>
                <a:defRPr/>
              </a:pPr>
              <a:t>‹#›</a:t>
            </a:fld>
            <a:endParaRPr lang="ja-JP" altLang="en-US"/>
          </a:p>
        </p:txBody>
      </p:sp>
    </p:spTree>
    <p:extLst>
      <p:ext uri="{BB962C8B-B14F-4D97-AF65-F5344CB8AC3E}">
        <p14:creationId xmlns:p14="http://schemas.microsoft.com/office/powerpoint/2010/main" val="3144615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7DA35C5C-431A-49A7-B67B-0323DA59FB2F}" type="slidenum">
              <a:rPr lang="ja-JP" altLang="en-US"/>
              <a:pPr>
                <a:defRPr/>
              </a:pPr>
              <a:t>‹#›</a:t>
            </a:fld>
            <a:endParaRPr lang="ja-JP" altLang="en-US"/>
          </a:p>
        </p:txBody>
      </p:sp>
    </p:spTree>
    <p:extLst>
      <p:ext uri="{BB962C8B-B14F-4D97-AF65-F5344CB8AC3E}">
        <p14:creationId xmlns:p14="http://schemas.microsoft.com/office/powerpoint/2010/main" val="2743094918"/>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86093" y="1600203"/>
            <a:ext cx="4300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935708" y="1600203"/>
            <a:ext cx="4300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7AFE06D-D2E3-4475-AD18-29DF852B1C5F}" type="slidenum">
              <a:rPr lang="ja-JP" altLang="en-US"/>
              <a:pPr>
                <a:defRPr/>
              </a:pPr>
              <a:t>‹#›</a:t>
            </a:fld>
            <a:endParaRPr lang="ja-JP" altLang="en-US"/>
          </a:p>
        </p:txBody>
      </p:sp>
    </p:spTree>
    <p:extLst>
      <p:ext uri="{BB962C8B-B14F-4D97-AF65-F5344CB8AC3E}">
        <p14:creationId xmlns:p14="http://schemas.microsoft.com/office/powerpoint/2010/main" val="336495139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86092" y="1535113"/>
            <a:ext cx="429537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86092" y="2174875"/>
            <a:ext cx="429537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938827" y="1535113"/>
            <a:ext cx="42969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938827" y="2174875"/>
            <a:ext cx="42969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B23BBACC-9311-4890-AD34-9D02F6D27F1B}" type="slidenum">
              <a:rPr lang="ja-JP" altLang="en-US"/>
              <a:pPr>
                <a:defRPr/>
              </a:pPr>
              <a:t>‹#›</a:t>
            </a:fld>
            <a:endParaRPr lang="ja-JP" altLang="en-US"/>
          </a:p>
        </p:txBody>
      </p:sp>
    </p:spTree>
    <p:extLst>
      <p:ext uri="{BB962C8B-B14F-4D97-AF65-F5344CB8AC3E}">
        <p14:creationId xmlns:p14="http://schemas.microsoft.com/office/powerpoint/2010/main" val="190349192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FC61882D-A0B3-4A9C-9FBC-90513B74E0CC}" type="slidenum">
              <a:rPr lang="ja-JP" altLang="en-US"/>
              <a:pPr>
                <a:defRPr/>
              </a:pPr>
              <a:t>‹#›</a:t>
            </a:fld>
            <a:endParaRPr lang="ja-JP" altLang="en-US"/>
          </a:p>
        </p:txBody>
      </p:sp>
    </p:spTree>
    <p:extLst>
      <p:ext uri="{BB962C8B-B14F-4D97-AF65-F5344CB8AC3E}">
        <p14:creationId xmlns:p14="http://schemas.microsoft.com/office/powerpoint/2010/main" val="341620031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6D86F037-D8D3-42E3-AE8E-0FDE0B981208}" type="slidenum">
              <a:rPr lang="ja-JP" altLang="en-US"/>
              <a:pPr>
                <a:defRPr/>
              </a:pPr>
              <a:t>‹#›</a:t>
            </a:fld>
            <a:endParaRPr lang="ja-JP" altLang="en-US"/>
          </a:p>
        </p:txBody>
      </p:sp>
    </p:spTree>
    <p:extLst>
      <p:ext uri="{BB962C8B-B14F-4D97-AF65-F5344CB8AC3E}">
        <p14:creationId xmlns:p14="http://schemas.microsoft.com/office/powerpoint/2010/main" val="414934761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094" y="273050"/>
            <a:ext cx="3198551"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01492" y="273052"/>
            <a:ext cx="54342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86094" y="1435102"/>
            <a:ext cx="319855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DD26CD1-828A-413A-9E25-3CB81E23FCB7}" type="slidenum">
              <a:rPr lang="ja-JP" altLang="en-US"/>
              <a:pPr>
                <a:defRPr/>
              </a:pPr>
              <a:t>‹#›</a:t>
            </a:fld>
            <a:endParaRPr lang="ja-JP" altLang="en-US"/>
          </a:p>
        </p:txBody>
      </p:sp>
    </p:spTree>
    <p:extLst>
      <p:ext uri="{BB962C8B-B14F-4D97-AF65-F5344CB8AC3E}">
        <p14:creationId xmlns:p14="http://schemas.microsoft.com/office/powerpoint/2010/main" val="312251605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421" y="4800600"/>
            <a:ext cx="583311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05421" y="612775"/>
            <a:ext cx="583311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05421" y="5367338"/>
            <a:ext cx="583311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EE5DF6DD-60F9-4D1E-B4C7-D977666FE4B4}" type="slidenum">
              <a:rPr lang="ja-JP" altLang="en-US"/>
              <a:pPr>
                <a:defRPr/>
              </a:pPr>
              <a:t>‹#›</a:t>
            </a:fld>
            <a:endParaRPr lang="ja-JP" altLang="en-US"/>
          </a:p>
        </p:txBody>
      </p:sp>
    </p:spTree>
    <p:extLst>
      <p:ext uri="{BB962C8B-B14F-4D97-AF65-F5344CB8AC3E}">
        <p14:creationId xmlns:p14="http://schemas.microsoft.com/office/powerpoint/2010/main" val="62118295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BE48FC5-AC54-4B06-8B8B-12B8D12587C1}" type="slidenum">
              <a:rPr lang="ja-JP" altLang="en-US"/>
              <a:pPr>
                <a:defRPr/>
              </a:pPr>
              <a:t>‹#›</a:t>
            </a:fld>
            <a:endParaRPr lang="ja-JP" altLang="en-US"/>
          </a:p>
        </p:txBody>
      </p:sp>
    </p:spTree>
    <p:extLst>
      <p:ext uri="{BB962C8B-B14F-4D97-AF65-F5344CB8AC3E}">
        <p14:creationId xmlns:p14="http://schemas.microsoft.com/office/powerpoint/2010/main" val="196810732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48341" y="274640"/>
            <a:ext cx="2187416"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86093" y="274640"/>
            <a:ext cx="6412682"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28AA1972-2259-42E3-B3A4-5B156F4E9680}" type="slidenum">
              <a:rPr lang="ja-JP" altLang="en-US"/>
              <a:pPr>
                <a:defRPr/>
              </a:pPr>
              <a:t>‹#›</a:t>
            </a:fld>
            <a:endParaRPr lang="ja-JP" altLang="en-US"/>
          </a:p>
        </p:txBody>
      </p:sp>
    </p:spTree>
    <p:extLst>
      <p:ext uri="{BB962C8B-B14F-4D97-AF65-F5344CB8AC3E}">
        <p14:creationId xmlns:p14="http://schemas.microsoft.com/office/powerpoint/2010/main" val="174383865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139" y="2130438"/>
            <a:ext cx="8263573"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58278" y="3886200"/>
            <a:ext cx="680529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0B83FF78-39FF-49E3-8EF7-670F85161420}"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56633226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E98CC1F1-AD4F-4190-B55F-61C20DFDB404}"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975874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093" y="273050"/>
            <a:ext cx="3198551"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01492" y="273052"/>
            <a:ext cx="54342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86093" y="1435102"/>
            <a:ext cx="319855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4C1359D-1CC8-42BD-8A0C-9FB86E24C004}" type="slidenum">
              <a:rPr lang="ja-JP" altLang="en-US"/>
              <a:pPr>
                <a:defRPr/>
              </a:pPr>
              <a:t>‹#›</a:t>
            </a:fld>
            <a:endParaRPr lang="ja-JP" altLang="en-US"/>
          </a:p>
        </p:txBody>
      </p:sp>
    </p:spTree>
    <p:extLst>
      <p:ext uri="{BB962C8B-B14F-4D97-AF65-F5344CB8AC3E}">
        <p14:creationId xmlns:p14="http://schemas.microsoft.com/office/powerpoint/2010/main" val="2820436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8089" y="4406913"/>
            <a:ext cx="8263573"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68089" y="2906713"/>
            <a:ext cx="826357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BD371533-0713-48ED-8350-2035E086B583}"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25126233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86096" y="1600204"/>
            <a:ext cx="4300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935708" y="1600204"/>
            <a:ext cx="4300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67B2D6D4-3C74-4D63-89C1-E49F859100AB}"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718425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86092" y="1535113"/>
            <a:ext cx="429537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86092" y="2174875"/>
            <a:ext cx="429537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938832" y="1535113"/>
            <a:ext cx="42969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938832" y="2174875"/>
            <a:ext cx="42969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9" name="スライド番号プレースホルダ 5"/>
          <p:cNvSpPr>
            <a:spLocks noGrp="1"/>
          </p:cNvSpPr>
          <p:nvPr>
            <p:ph type="sldNum" sz="quarter" idx="12"/>
          </p:nvPr>
        </p:nvSpPr>
        <p:spPr/>
        <p:txBody>
          <a:bodyPr/>
          <a:lstStyle>
            <a:lvl1pPr>
              <a:defRPr/>
            </a:lvl1pPr>
          </a:lstStyle>
          <a:p>
            <a:pPr>
              <a:defRPr/>
            </a:pPr>
            <a:fld id="{F8FC334F-44D0-436A-8003-3E69427BFE1E}"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37297119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0E0E0354-D21A-49F2-913C-72A22F19BB82}"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22813426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4" name="スライド番号プレースホルダ 5"/>
          <p:cNvSpPr>
            <a:spLocks noGrp="1"/>
          </p:cNvSpPr>
          <p:nvPr>
            <p:ph type="sldNum" sz="quarter" idx="12"/>
          </p:nvPr>
        </p:nvSpPr>
        <p:spPr/>
        <p:txBody>
          <a:bodyPr/>
          <a:lstStyle>
            <a:lvl1pPr>
              <a:defRPr/>
            </a:lvl1pPr>
          </a:lstStyle>
          <a:p>
            <a:pPr>
              <a:defRPr/>
            </a:pPr>
            <a:fld id="{7DA35C5C-431A-49A7-B67B-0323DA59FB2F}"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44982807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093" y="273050"/>
            <a:ext cx="3198551"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01492" y="273052"/>
            <a:ext cx="54342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86093" y="1435102"/>
            <a:ext cx="319855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64C1359D-1CC8-42BD-8A0C-9FB86E24C004}"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409482794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421" y="4800600"/>
            <a:ext cx="583311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05421" y="612775"/>
            <a:ext cx="583311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05421" y="5367338"/>
            <a:ext cx="583311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5723D33F-0CA0-4A40-9D5D-1CD8A9B64CDB}"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02052197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85B2DF65-C531-4CE2-BD12-8D6ACEF53A68}"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503895417"/>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48341" y="274639"/>
            <a:ext cx="2187416"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86098" y="274639"/>
            <a:ext cx="6412682"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AD5C1AF1-3CA9-486E-9FFD-EE790DFF54EA}"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567573544"/>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2" name="タイトル 1"/>
          <p:cNvSpPr>
            <a:spLocks noGrp="1"/>
          </p:cNvSpPr>
          <p:nvPr>
            <p:ph type="title"/>
          </p:nvPr>
        </p:nvSpPr>
        <p:spPr>
          <a:xfrm>
            <a:off x="486093" y="274638"/>
            <a:ext cx="8749665" cy="1143000"/>
          </a:xfrm>
        </p:spPr>
        <p:txBody>
          <a:bodyPr/>
          <a:lstStyle/>
          <a:p>
            <a:r>
              <a:rPr lang="ja-JP" altLang="en-US" smtClean="0"/>
              <a:t>マスタ タイトルの書式設定</a:t>
            </a:r>
            <a:endParaRPr lang="ja-JP" altLang="en-US"/>
          </a:p>
        </p:txBody>
      </p:sp>
      <p:sp>
        <p:nvSpPr>
          <p:cNvPr id="3" name="グラフ プレースホルダ 2"/>
          <p:cNvSpPr>
            <a:spLocks noGrp="1"/>
          </p:cNvSpPr>
          <p:nvPr>
            <p:ph type="chart" idx="1"/>
          </p:nvPr>
        </p:nvSpPr>
        <p:spPr>
          <a:xfrm>
            <a:off x="486093" y="1600204"/>
            <a:ext cx="8749665" cy="4525963"/>
          </a:xfrm>
        </p:spPr>
        <p:txBody>
          <a:bodyPr/>
          <a:lstStyle/>
          <a:p>
            <a:pPr lvl="0"/>
            <a:endParaRPr lang="ja-JP" altLang="en-US" noProof="0" smtClean="0"/>
          </a:p>
        </p:txBody>
      </p:sp>
      <p:sp>
        <p:nvSpPr>
          <p:cNvPr id="4" name="Rectangle 4"/>
          <p:cNvSpPr>
            <a:spLocks noGrp="1" noChangeArrowheads="1"/>
          </p:cNvSpPr>
          <p:nvPr>
            <p:ph type="dt" sz="half" idx="10"/>
          </p:nvPr>
        </p:nvSpPr>
        <p:spPr/>
        <p:txBody>
          <a:bodyPr/>
          <a:lstStyle>
            <a:lvl1pPr>
              <a:defRPr/>
            </a:lvl1pPr>
          </a:lstStyle>
          <a:p>
            <a:pPr>
              <a:defRPr/>
            </a:pPr>
            <a:endParaRPr lang="en-US" altLang="ja-JP">
              <a:solidFill>
                <a:prstClr val="black">
                  <a:tint val="75000"/>
                </a:prstClr>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ltLang="ja-JP">
              <a:solidFill>
                <a:prstClr val="black">
                  <a:tint val="75000"/>
                </a:prstClr>
              </a:solidFill>
            </a:endParaRPr>
          </a:p>
        </p:txBody>
      </p:sp>
      <p:sp>
        <p:nvSpPr>
          <p:cNvPr id="6" name="Rectangle 6"/>
          <p:cNvSpPr>
            <a:spLocks noGrp="1" noChangeArrowheads="1"/>
          </p:cNvSpPr>
          <p:nvPr>
            <p:ph type="sldNum" sz="quarter" idx="12"/>
          </p:nvPr>
        </p:nvSpPr>
        <p:spPr/>
        <p:txBody>
          <a:bodyPr/>
          <a:lstStyle>
            <a:lvl1pPr>
              <a:defRPr/>
            </a:lvl1pPr>
          </a:lstStyle>
          <a:p>
            <a:pPr>
              <a:defRPr/>
            </a:pPr>
            <a:fld id="{AFB32649-1EA9-43F3-83F6-FE24EF0AB2E3}" type="slidenum">
              <a:rPr lang="en-US" altLang="ja-JP">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421428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421" y="4800600"/>
            <a:ext cx="583311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05421" y="612775"/>
            <a:ext cx="583311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05421" y="5367338"/>
            <a:ext cx="583311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5723D33F-0CA0-4A40-9D5D-1CD8A9B64CDB}" type="slidenum">
              <a:rPr lang="ja-JP" altLang="en-US"/>
              <a:pPr>
                <a:defRPr/>
              </a:pPr>
              <a:t>‹#›</a:t>
            </a:fld>
            <a:endParaRPr lang="ja-JP" altLang="en-US"/>
          </a:p>
        </p:txBody>
      </p:sp>
    </p:spTree>
    <p:extLst>
      <p:ext uri="{BB962C8B-B14F-4D97-AF65-F5344CB8AC3E}">
        <p14:creationId xmlns:p14="http://schemas.microsoft.com/office/powerpoint/2010/main" val="3901130890"/>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139" y="2130427"/>
            <a:ext cx="8263573"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58278" y="3886200"/>
            <a:ext cx="680529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fontAlgn="base">
              <a:spcBef>
                <a:spcPct val="0"/>
              </a:spcBef>
              <a:spcAft>
                <a:spcPct val="0"/>
              </a:spcAft>
              <a:defRPr>
                <a:latin typeface="Arial" charset="0"/>
                <a:ea typeface="ＭＳ Ｐゴシック" charset="-128"/>
              </a:defRPr>
            </a:lvl1pPr>
          </a:lstStyle>
          <a:p>
            <a:pPr>
              <a:defRPr/>
            </a:pPr>
            <a:fld id="{7BFC4E7B-F553-4BDA-9257-4784AA46AEA4}" type="slidenum">
              <a:rPr lang="ja-JP" altLang="en-US"/>
              <a:pPr>
                <a:defRPr/>
              </a:pPr>
              <a:t>‹#›</a:t>
            </a:fld>
            <a:endParaRPr lang="ja-JP" altLang="en-US"/>
          </a:p>
        </p:txBody>
      </p:sp>
    </p:spTree>
    <p:extLst>
      <p:ext uri="{BB962C8B-B14F-4D97-AF65-F5344CB8AC3E}">
        <p14:creationId xmlns:p14="http://schemas.microsoft.com/office/powerpoint/2010/main" val="2903138956"/>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fontAlgn="base">
              <a:spcBef>
                <a:spcPct val="0"/>
              </a:spcBef>
              <a:spcAft>
                <a:spcPct val="0"/>
              </a:spcAft>
              <a:defRPr>
                <a:latin typeface="Arial" charset="0"/>
                <a:ea typeface="ＭＳ Ｐゴシック" charset="-128"/>
              </a:defRPr>
            </a:lvl1pPr>
          </a:lstStyle>
          <a:p>
            <a:pPr>
              <a:defRPr/>
            </a:pPr>
            <a:fld id="{B0F45B23-3172-40CA-927E-FCDC6ED6A5BA}" type="slidenum">
              <a:rPr lang="ja-JP" altLang="en-US"/>
              <a:pPr>
                <a:defRPr/>
              </a:pPr>
              <a:t>‹#›</a:t>
            </a:fld>
            <a:endParaRPr lang="ja-JP" altLang="en-US"/>
          </a:p>
        </p:txBody>
      </p:sp>
    </p:spTree>
    <p:extLst>
      <p:ext uri="{BB962C8B-B14F-4D97-AF65-F5344CB8AC3E}">
        <p14:creationId xmlns:p14="http://schemas.microsoft.com/office/powerpoint/2010/main" val="1587451656"/>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7959" y="4406902"/>
            <a:ext cx="8263573"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67959" y="2906713"/>
            <a:ext cx="826357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fontAlgn="base">
              <a:spcBef>
                <a:spcPct val="0"/>
              </a:spcBef>
              <a:spcAft>
                <a:spcPct val="0"/>
              </a:spcAft>
              <a:defRPr>
                <a:latin typeface="Arial" charset="0"/>
                <a:ea typeface="ＭＳ Ｐゴシック" charset="-128"/>
              </a:defRPr>
            </a:lvl1pPr>
          </a:lstStyle>
          <a:p>
            <a:pPr>
              <a:defRPr/>
            </a:pPr>
            <a:fld id="{8062300F-5BC8-47C6-98D8-729CD3E3F7F3}" type="slidenum">
              <a:rPr lang="ja-JP" altLang="en-US"/>
              <a:pPr>
                <a:defRPr/>
              </a:pPr>
              <a:t>‹#›</a:t>
            </a:fld>
            <a:endParaRPr lang="ja-JP" altLang="en-US"/>
          </a:p>
        </p:txBody>
      </p:sp>
    </p:spTree>
    <p:extLst>
      <p:ext uri="{BB962C8B-B14F-4D97-AF65-F5344CB8AC3E}">
        <p14:creationId xmlns:p14="http://schemas.microsoft.com/office/powerpoint/2010/main" val="109650557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26601" y="1600202"/>
            <a:ext cx="465838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347018" y="1600202"/>
            <a:ext cx="465838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6" name="フッター プレースホルダ 5"/>
          <p:cNvSpPr>
            <a:spLocks noGrp="1"/>
          </p:cNvSpPr>
          <p:nvPr>
            <p:ph type="ftr" sz="quarter" idx="11"/>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7" name="スライド番号プレースホルダ 6"/>
          <p:cNvSpPr>
            <a:spLocks noGrp="1"/>
          </p:cNvSpPr>
          <p:nvPr>
            <p:ph type="sldNum" sz="quarter" idx="12"/>
          </p:nvPr>
        </p:nvSpPr>
        <p:spPr/>
        <p:txBody>
          <a:bodyPr/>
          <a:lstStyle>
            <a:lvl1pPr fontAlgn="base">
              <a:spcBef>
                <a:spcPct val="0"/>
              </a:spcBef>
              <a:spcAft>
                <a:spcPct val="0"/>
              </a:spcAft>
              <a:defRPr>
                <a:latin typeface="Arial" charset="0"/>
                <a:ea typeface="ＭＳ Ｐゴシック" charset="-128"/>
              </a:defRPr>
            </a:lvl1pPr>
          </a:lstStyle>
          <a:p>
            <a:pPr>
              <a:defRPr/>
            </a:pPr>
            <a:fld id="{2CDA7913-8F3B-499E-AE03-DFC830B93C12}" type="slidenum">
              <a:rPr lang="ja-JP" altLang="en-US"/>
              <a:pPr>
                <a:defRPr/>
              </a:pPr>
              <a:t>‹#›</a:t>
            </a:fld>
            <a:endParaRPr lang="ja-JP" altLang="en-US"/>
          </a:p>
        </p:txBody>
      </p:sp>
    </p:spTree>
    <p:extLst>
      <p:ext uri="{BB962C8B-B14F-4D97-AF65-F5344CB8AC3E}">
        <p14:creationId xmlns:p14="http://schemas.microsoft.com/office/powerpoint/2010/main" val="189585554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86093" y="274638"/>
            <a:ext cx="8749665"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86093" y="1535113"/>
            <a:ext cx="429550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86093" y="2174875"/>
            <a:ext cx="429550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938565" y="1535113"/>
            <a:ext cx="429719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938565" y="2174875"/>
            <a:ext cx="429719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8" name="フッター プレースホルダ 7"/>
          <p:cNvSpPr>
            <a:spLocks noGrp="1"/>
          </p:cNvSpPr>
          <p:nvPr>
            <p:ph type="ftr" sz="quarter" idx="11"/>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9" name="スライド番号プレースホルダ 8"/>
          <p:cNvSpPr>
            <a:spLocks noGrp="1"/>
          </p:cNvSpPr>
          <p:nvPr>
            <p:ph type="sldNum" sz="quarter" idx="12"/>
          </p:nvPr>
        </p:nvSpPr>
        <p:spPr/>
        <p:txBody>
          <a:bodyPr/>
          <a:lstStyle>
            <a:lvl1pPr fontAlgn="base">
              <a:spcBef>
                <a:spcPct val="0"/>
              </a:spcBef>
              <a:spcAft>
                <a:spcPct val="0"/>
              </a:spcAft>
              <a:defRPr>
                <a:latin typeface="Arial" charset="0"/>
                <a:ea typeface="ＭＳ Ｐゴシック" charset="-128"/>
              </a:defRPr>
            </a:lvl1pPr>
          </a:lstStyle>
          <a:p>
            <a:pPr>
              <a:defRPr/>
            </a:pPr>
            <a:fld id="{89A51CB3-FD98-4977-B2CC-218882CD55A9}" type="slidenum">
              <a:rPr lang="ja-JP" altLang="en-US"/>
              <a:pPr>
                <a:defRPr/>
              </a:pPr>
              <a:t>‹#›</a:t>
            </a:fld>
            <a:endParaRPr lang="ja-JP" altLang="en-US"/>
          </a:p>
        </p:txBody>
      </p:sp>
    </p:spTree>
    <p:extLst>
      <p:ext uri="{BB962C8B-B14F-4D97-AF65-F5344CB8AC3E}">
        <p14:creationId xmlns:p14="http://schemas.microsoft.com/office/powerpoint/2010/main" val="3392059921"/>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4" name="フッター プレースホルダ 3"/>
          <p:cNvSpPr>
            <a:spLocks noGrp="1"/>
          </p:cNvSpPr>
          <p:nvPr>
            <p:ph type="ftr" sz="quarter" idx="11"/>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5" name="スライド番号プレースホルダ 4"/>
          <p:cNvSpPr>
            <a:spLocks noGrp="1"/>
          </p:cNvSpPr>
          <p:nvPr>
            <p:ph type="sldNum" sz="quarter" idx="12"/>
          </p:nvPr>
        </p:nvSpPr>
        <p:spPr/>
        <p:txBody>
          <a:bodyPr/>
          <a:lstStyle>
            <a:lvl1pPr fontAlgn="base">
              <a:spcBef>
                <a:spcPct val="0"/>
              </a:spcBef>
              <a:spcAft>
                <a:spcPct val="0"/>
              </a:spcAft>
              <a:defRPr>
                <a:latin typeface="Arial" charset="0"/>
                <a:ea typeface="ＭＳ Ｐゴシック" charset="-128"/>
              </a:defRPr>
            </a:lvl1pPr>
          </a:lstStyle>
          <a:p>
            <a:pPr>
              <a:defRPr/>
            </a:pPr>
            <a:fld id="{B12D2DFA-EF2B-4082-AC26-BDFA5C16E4F5}" type="slidenum">
              <a:rPr lang="ja-JP" altLang="en-US"/>
              <a:pPr>
                <a:defRPr/>
              </a:pPr>
              <a:t>‹#›</a:t>
            </a:fld>
            <a:endParaRPr lang="ja-JP" altLang="en-US"/>
          </a:p>
        </p:txBody>
      </p:sp>
    </p:spTree>
    <p:extLst>
      <p:ext uri="{BB962C8B-B14F-4D97-AF65-F5344CB8AC3E}">
        <p14:creationId xmlns:p14="http://schemas.microsoft.com/office/powerpoint/2010/main" val="3383544204"/>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3" name="フッター プレースホルダ 2"/>
          <p:cNvSpPr>
            <a:spLocks noGrp="1"/>
          </p:cNvSpPr>
          <p:nvPr>
            <p:ph type="ftr" sz="quarter" idx="11"/>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4" name="スライド番号プレースホルダ 3"/>
          <p:cNvSpPr>
            <a:spLocks noGrp="1"/>
          </p:cNvSpPr>
          <p:nvPr>
            <p:ph type="sldNum" sz="quarter" idx="12"/>
          </p:nvPr>
        </p:nvSpPr>
        <p:spPr/>
        <p:txBody>
          <a:bodyPr/>
          <a:lstStyle>
            <a:lvl1pPr fontAlgn="base">
              <a:spcBef>
                <a:spcPct val="0"/>
              </a:spcBef>
              <a:spcAft>
                <a:spcPct val="0"/>
              </a:spcAft>
              <a:defRPr>
                <a:latin typeface="Arial" charset="0"/>
                <a:ea typeface="ＭＳ Ｐゴシック" charset="-128"/>
              </a:defRPr>
            </a:lvl1pPr>
          </a:lstStyle>
          <a:p>
            <a:pPr>
              <a:defRPr/>
            </a:pPr>
            <a:fld id="{4A724900-2B81-4DAE-95EA-84DDB2EBC418}" type="slidenum">
              <a:rPr lang="ja-JP" altLang="en-US"/>
              <a:pPr>
                <a:defRPr/>
              </a:pPr>
              <a:t>‹#›</a:t>
            </a:fld>
            <a:endParaRPr lang="ja-JP" altLang="en-US"/>
          </a:p>
        </p:txBody>
      </p:sp>
    </p:spTree>
    <p:extLst>
      <p:ext uri="{BB962C8B-B14F-4D97-AF65-F5344CB8AC3E}">
        <p14:creationId xmlns:p14="http://schemas.microsoft.com/office/powerpoint/2010/main" val="3541212296"/>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092" y="273050"/>
            <a:ext cx="3198422"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00974" y="273052"/>
            <a:ext cx="543478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86092" y="1435102"/>
            <a:ext cx="319842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6" name="フッター プレースホルダ 5"/>
          <p:cNvSpPr>
            <a:spLocks noGrp="1"/>
          </p:cNvSpPr>
          <p:nvPr>
            <p:ph type="ftr" sz="quarter" idx="11"/>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7" name="スライド番号プレースホルダ 6"/>
          <p:cNvSpPr>
            <a:spLocks noGrp="1"/>
          </p:cNvSpPr>
          <p:nvPr>
            <p:ph type="sldNum" sz="quarter" idx="12"/>
          </p:nvPr>
        </p:nvSpPr>
        <p:spPr/>
        <p:txBody>
          <a:bodyPr/>
          <a:lstStyle>
            <a:lvl1pPr fontAlgn="base">
              <a:spcBef>
                <a:spcPct val="0"/>
              </a:spcBef>
              <a:spcAft>
                <a:spcPct val="0"/>
              </a:spcAft>
              <a:defRPr>
                <a:latin typeface="Arial" charset="0"/>
                <a:ea typeface="ＭＳ Ｐゴシック" charset="-128"/>
              </a:defRPr>
            </a:lvl1pPr>
          </a:lstStyle>
          <a:p>
            <a:pPr>
              <a:defRPr/>
            </a:pPr>
            <a:fld id="{81120A35-24B8-4C54-9426-3E8AB7E998C5}" type="slidenum">
              <a:rPr lang="ja-JP" altLang="en-US"/>
              <a:pPr>
                <a:defRPr/>
              </a:pPr>
              <a:t>‹#›</a:t>
            </a:fld>
            <a:endParaRPr lang="ja-JP" altLang="en-US"/>
          </a:p>
        </p:txBody>
      </p:sp>
    </p:spTree>
    <p:extLst>
      <p:ext uri="{BB962C8B-B14F-4D97-AF65-F5344CB8AC3E}">
        <p14:creationId xmlns:p14="http://schemas.microsoft.com/office/powerpoint/2010/main" val="123571790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550" y="4800600"/>
            <a:ext cx="583311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05550" y="612775"/>
            <a:ext cx="583311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05550" y="5367338"/>
            <a:ext cx="583311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6" name="フッター プレースホルダ 5"/>
          <p:cNvSpPr>
            <a:spLocks noGrp="1"/>
          </p:cNvSpPr>
          <p:nvPr>
            <p:ph type="ftr" sz="quarter" idx="11"/>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7" name="スライド番号プレースホルダ 6"/>
          <p:cNvSpPr>
            <a:spLocks noGrp="1"/>
          </p:cNvSpPr>
          <p:nvPr>
            <p:ph type="sldNum" sz="quarter" idx="12"/>
          </p:nvPr>
        </p:nvSpPr>
        <p:spPr/>
        <p:txBody>
          <a:bodyPr/>
          <a:lstStyle>
            <a:lvl1pPr fontAlgn="base">
              <a:spcBef>
                <a:spcPct val="0"/>
              </a:spcBef>
              <a:spcAft>
                <a:spcPct val="0"/>
              </a:spcAft>
              <a:defRPr>
                <a:latin typeface="Arial" charset="0"/>
                <a:ea typeface="ＭＳ Ｐゴシック" charset="-128"/>
              </a:defRPr>
            </a:lvl1pPr>
          </a:lstStyle>
          <a:p>
            <a:pPr>
              <a:defRPr/>
            </a:pPr>
            <a:fld id="{A3A18B79-FF1B-4600-BC20-FD640E1218CC}" type="slidenum">
              <a:rPr lang="ja-JP" altLang="en-US"/>
              <a:pPr>
                <a:defRPr/>
              </a:pPr>
              <a:t>‹#›</a:t>
            </a:fld>
            <a:endParaRPr lang="ja-JP" altLang="en-US"/>
          </a:p>
        </p:txBody>
      </p:sp>
    </p:spTree>
    <p:extLst>
      <p:ext uri="{BB962C8B-B14F-4D97-AF65-F5344CB8AC3E}">
        <p14:creationId xmlns:p14="http://schemas.microsoft.com/office/powerpoint/2010/main" val="660602943"/>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fontAlgn="base">
              <a:spcBef>
                <a:spcPct val="0"/>
              </a:spcBef>
              <a:spcAft>
                <a:spcPct val="0"/>
              </a:spcAft>
              <a:defRPr>
                <a:latin typeface="Arial" charset="0"/>
                <a:ea typeface="ＭＳ Ｐゴシック" charset="-128"/>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fontAlgn="base">
              <a:spcBef>
                <a:spcPct val="0"/>
              </a:spcBef>
              <a:spcAft>
                <a:spcPct val="0"/>
              </a:spcAft>
              <a:defRPr>
                <a:latin typeface="Arial" charset="0"/>
                <a:ea typeface="ＭＳ Ｐゴシック" charset="-128"/>
              </a:defRPr>
            </a:lvl1pPr>
          </a:lstStyle>
          <a:p>
            <a:pPr>
              <a:defRPr/>
            </a:pPr>
            <a:fld id="{0EC6D133-60E6-40F7-B758-69E0908CF5A5}" type="slidenum">
              <a:rPr lang="ja-JP" altLang="en-US"/>
              <a:pPr>
                <a:defRPr/>
              </a:pPr>
              <a:t>‹#›</a:t>
            </a:fld>
            <a:endParaRPr lang="ja-JP" altLang="en-US"/>
          </a:p>
        </p:txBody>
      </p:sp>
    </p:spTree>
    <p:extLst>
      <p:ext uri="{BB962C8B-B14F-4D97-AF65-F5344CB8AC3E}">
        <p14:creationId xmlns:p14="http://schemas.microsoft.com/office/powerpoint/2010/main" val="1685481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8.xml"/><Relationship Id="rId3" Type="http://schemas.openxmlformats.org/officeDocument/2006/relationships/slideLayout" Target="../slideLayouts/slideLayout103.xml"/><Relationship Id="rId7" Type="http://schemas.openxmlformats.org/officeDocument/2006/relationships/slideLayout" Target="../slideLayouts/slideLayout107.xml"/><Relationship Id="rId12" Type="http://schemas.openxmlformats.org/officeDocument/2006/relationships/theme" Target="../theme/theme10.xml"/><Relationship Id="rId2" Type="http://schemas.openxmlformats.org/officeDocument/2006/relationships/slideLayout" Target="../slideLayouts/slideLayout102.xml"/><Relationship Id="rId1" Type="http://schemas.openxmlformats.org/officeDocument/2006/relationships/slideLayout" Target="../slideLayouts/slideLayout101.xml"/><Relationship Id="rId6" Type="http://schemas.openxmlformats.org/officeDocument/2006/relationships/slideLayout" Target="../slideLayouts/slideLayout106.xml"/><Relationship Id="rId11" Type="http://schemas.openxmlformats.org/officeDocument/2006/relationships/slideLayout" Target="../slideLayouts/slideLayout111.xml"/><Relationship Id="rId5" Type="http://schemas.openxmlformats.org/officeDocument/2006/relationships/slideLayout" Target="../slideLayouts/slideLayout105.xml"/><Relationship Id="rId10" Type="http://schemas.openxmlformats.org/officeDocument/2006/relationships/slideLayout" Target="../slideLayouts/slideLayout110.xml"/><Relationship Id="rId4" Type="http://schemas.openxmlformats.org/officeDocument/2006/relationships/slideLayout" Target="../slideLayouts/slideLayout104.xml"/><Relationship Id="rId9" Type="http://schemas.openxmlformats.org/officeDocument/2006/relationships/slideLayout" Target="../slideLayouts/slideLayout10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theme" Target="../theme/theme8.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slideLayout" Target="../slideLayouts/slideLayout89.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7.xml"/><Relationship Id="rId3" Type="http://schemas.openxmlformats.org/officeDocument/2006/relationships/slideLayout" Target="../slideLayouts/slideLayout92.xml"/><Relationship Id="rId7" Type="http://schemas.openxmlformats.org/officeDocument/2006/relationships/slideLayout" Target="../slideLayouts/slideLayout96.xml"/><Relationship Id="rId12" Type="http://schemas.openxmlformats.org/officeDocument/2006/relationships/theme" Target="../theme/theme9.xml"/><Relationship Id="rId2" Type="http://schemas.openxmlformats.org/officeDocument/2006/relationships/slideLayout" Target="../slideLayouts/slideLayout91.xml"/><Relationship Id="rId1" Type="http://schemas.openxmlformats.org/officeDocument/2006/relationships/slideLayout" Target="../slideLayouts/slideLayout90.xml"/><Relationship Id="rId6" Type="http://schemas.openxmlformats.org/officeDocument/2006/relationships/slideLayout" Target="../slideLayouts/slideLayout95.xml"/><Relationship Id="rId11" Type="http://schemas.openxmlformats.org/officeDocument/2006/relationships/slideLayout" Target="../slideLayouts/slideLayout100.xml"/><Relationship Id="rId5" Type="http://schemas.openxmlformats.org/officeDocument/2006/relationships/slideLayout" Target="../slideLayouts/slideLayout94.xml"/><Relationship Id="rId10" Type="http://schemas.openxmlformats.org/officeDocument/2006/relationships/slideLayout" Target="../slideLayouts/slideLayout99.xml"/><Relationship Id="rId4" Type="http://schemas.openxmlformats.org/officeDocument/2006/relationships/slideLayout" Target="../slideLayouts/slideLayout93.xml"/><Relationship Id="rId9"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86093" y="274638"/>
            <a:ext cx="874966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86093" y="1600204"/>
            <a:ext cx="8749665"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86092" y="6356363"/>
            <a:ext cx="2268432" cy="365125"/>
          </a:xfrm>
          <a:prstGeom prst="rect">
            <a:avLst/>
          </a:prstGeom>
        </p:spPr>
        <p:txBody>
          <a:bodyPr vert="horz" lIns="91440" tIns="45720" rIns="91440" bIns="45720" rtlCol="0" anchor="ctr"/>
          <a:lstStyle>
            <a:lvl1pPr algn="l">
              <a:defRPr sz="1200">
                <a:solidFill>
                  <a:schemeClr val="tx1">
                    <a:tint val="75000"/>
                  </a:schemeClr>
                </a:solidFill>
                <a:ea typeface="ＭＳ Ｐゴシック" charset="-128"/>
              </a:defRPr>
            </a:lvl1pPr>
          </a:lstStyle>
          <a:p>
            <a:pPr>
              <a:defRPr/>
            </a:pPr>
            <a:endParaRPr lang="ja-JP" altLang="en-US"/>
          </a:p>
        </p:txBody>
      </p:sp>
      <p:sp>
        <p:nvSpPr>
          <p:cNvPr id="5" name="フッター プレースホルダ 4"/>
          <p:cNvSpPr>
            <a:spLocks noGrp="1"/>
          </p:cNvSpPr>
          <p:nvPr>
            <p:ph type="ftr" sz="quarter" idx="3"/>
          </p:nvPr>
        </p:nvSpPr>
        <p:spPr>
          <a:xfrm>
            <a:off x="3321632" y="6356363"/>
            <a:ext cx="3078586" cy="365125"/>
          </a:xfrm>
          <a:prstGeom prst="rect">
            <a:avLst/>
          </a:prstGeom>
        </p:spPr>
        <p:txBody>
          <a:bodyPr vert="horz" lIns="91440" tIns="45720" rIns="91440" bIns="45720" rtlCol="0" anchor="ctr"/>
          <a:lstStyle>
            <a:lvl1pPr algn="ctr">
              <a:defRPr sz="1200">
                <a:solidFill>
                  <a:schemeClr val="tx1">
                    <a:tint val="75000"/>
                  </a:schemeClr>
                </a:solidFill>
                <a:ea typeface="ＭＳ Ｐゴシック" charset="-128"/>
              </a:defRPr>
            </a:lvl1pPr>
          </a:lstStyle>
          <a:p>
            <a:pPr>
              <a:defRPr/>
            </a:pPr>
            <a:endParaRPr lang="ja-JP" altLang="en-US"/>
          </a:p>
        </p:txBody>
      </p:sp>
      <p:sp>
        <p:nvSpPr>
          <p:cNvPr id="6" name="スライド番号プレースホルダ 5"/>
          <p:cNvSpPr>
            <a:spLocks noGrp="1"/>
          </p:cNvSpPr>
          <p:nvPr>
            <p:ph type="sldNum" sz="quarter" idx="4"/>
          </p:nvPr>
        </p:nvSpPr>
        <p:spPr>
          <a:xfrm>
            <a:off x="6967326" y="6356363"/>
            <a:ext cx="2268432" cy="365125"/>
          </a:xfrm>
          <a:prstGeom prst="rect">
            <a:avLst/>
          </a:prstGeom>
        </p:spPr>
        <p:txBody>
          <a:bodyPr vert="horz" lIns="91440" tIns="45720" rIns="91440" bIns="45720" rtlCol="0" anchor="ctr"/>
          <a:lstStyle>
            <a:lvl1pPr algn="r">
              <a:defRPr sz="1200">
                <a:solidFill>
                  <a:schemeClr val="tx1">
                    <a:tint val="75000"/>
                  </a:schemeClr>
                </a:solidFill>
                <a:ea typeface="ＭＳ Ｐゴシック" charset="-128"/>
              </a:defRPr>
            </a:lvl1pPr>
          </a:lstStyle>
          <a:p>
            <a:pPr>
              <a:defRPr/>
            </a:pPr>
            <a:fld id="{A3955ECD-BB73-44C6-85FB-7CB650CF969C}"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351" r:id="rId1"/>
    <p:sldLayoutId id="2147484352" r:id="rId2"/>
    <p:sldLayoutId id="2147484353" r:id="rId3"/>
    <p:sldLayoutId id="2147484354" r:id="rId4"/>
    <p:sldLayoutId id="2147484355" r:id="rId5"/>
    <p:sldLayoutId id="2147484356" r:id="rId6"/>
    <p:sldLayoutId id="2147484357" r:id="rId7"/>
    <p:sldLayoutId id="2147484358" r:id="rId8"/>
    <p:sldLayoutId id="2147484359" r:id="rId9"/>
    <p:sldLayoutId id="2147484360" r:id="rId10"/>
    <p:sldLayoutId id="2147484361"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86093" y="274638"/>
            <a:ext cx="8749665"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86093" y="1600204"/>
            <a:ext cx="8749665"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86092" y="6356364"/>
            <a:ext cx="2268432"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a:endParaRPr>
          </a:p>
        </p:txBody>
      </p:sp>
      <p:sp>
        <p:nvSpPr>
          <p:cNvPr id="5" name="フッター プレースホルダ 4"/>
          <p:cNvSpPr>
            <a:spLocks noGrp="1"/>
          </p:cNvSpPr>
          <p:nvPr>
            <p:ph type="ftr" sz="quarter" idx="3"/>
          </p:nvPr>
        </p:nvSpPr>
        <p:spPr>
          <a:xfrm>
            <a:off x="3321632" y="6356364"/>
            <a:ext cx="307858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a:endParaRPr>
          </a:p>
        </p:txBody>
      </p:sp>
      <p:sp>
        <p:nvSpPr>
          <p:cNvPr id="6" name="スライド番号プレースホルダ 5"/>
          <p:cNvSpPr>
            <a:spLocks noGrp="1"/>
          </p:cNvSpPr>
          <p:nvPr>
            <p:ph type="sldNum" sz="quarter" idx="4"/>
          </p:nvPr>
        </p:nvSpPr>
        <p:spPr>
          <a:xfrm>
            <a:off x="6967326" y="6356364"/>
            <a:ext cx="2268432"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E2C09E61-A61B-4E12-8096-E910A70D6784}" type="slidenum">
              <a:rPr lang="ja-JP" altLang="en-US" smtClean="0">
                <a:solidFill>
                  <a:prstClr val="black">
                    <a:tint val="75000"/>
                  </a:prstClr>
                </a:solidFill>
                <a:latin typeface="Calibri"/>
                <a:ea typeface="ＭＳ Ｐゴシック"/>
              </a:rPr>
              <a:pPr fontAlgn="auto">
                <a:spcBef>
                  <a:spcPts val="0"/>
                </a:spcBef>
                <a:spcAft>
                  <a:spcPts val="0"/>
                </a:spcAft>
              </a:pPr>
              <a:t>‹#›</a:t>
            </a:fld>
            <a:endParaRPr lang="ja-JP" altLang="en-US">
              <a:solidFill>
                <a:prstClr val="black">
                  <a:tint val="75000"/>
                </a:prstClr>
              </a:solidFill>
              <a:latin typeface="Calibri"/>
              <a:ea typeface="ＭＳ Ｐゴシック"/>
            </a:endParaRPr>
          </a:p>
        </p:txBody>
      </p:sp>
    </p:spTree>
    <p:extLst>
      <p:ext uri="{BB962C8B-B14F-4D97-AF65-F5344CB8AC3E}">
        <p14:creationId xmlns:p14="http://schemas.microsoft.com/office/powerpoint/2010/main" val="622033717"/>
      </p:ext>
    </p:extLst>
  </p:cSld>
  <p:clrMap bg1="lt1" tx1="dk1" bg2="lt2" tx2="dk2" accent1="accent1" accent2="accent2" accent3="accent3" accent4="accent4" accent5="accent5" accent6="accent6" hlink="hlink" folHlink="folHlink"/>
  <p:sldLayoutIdLst>
    <p:sldLayoutId id="2147484556" r:id="rId1"/>
    <p:sldLayoutId id="2147484557" r:id="rId2"/>
    <p:sldLayoutId id="2147484558" r:id="rId3"/>
    <p:sldLayoutId id="2147484559" r:id="rId4"/>
    <p:sldLayoutId id="2147484560" r:id="rId5"/>
    <p:sldLayoutId id="2147484561" r:id="rId6"/>
    <p:sldLayoutId id="2147484562" r:id="rId7"/>
    <p:sldLayoutId id="2147484563" r:id="rId8"/>
    <p:sldLayoutId id="2147484564" r:id="rId9"/>
    <p:sldLayoutId id="2147484565" r:id="rId10"/>
    <p:sldLayoutId id="2147484566"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 1"/>
          <p:cNvSpPr>
            <a:spLocks noGrp="1"/>
          </p:cNvSpPr>
          <p:nvPr>
            <p:ph type="title"/>
          </p:nvPr>
        </p:nvSpPr>
        <p:spPr bwMode="auto">
          <a:xfrm>
            <a:off x="486093" y="274638"/>
            <a:ext cx="874966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2051" name="テキスト プレースホルダ 2"/>
          <p:cNvSpPr>
            <a:spLocks noGrp="1"/>
          </p:cNvSpPr>
          <p:nvPr>
            <p:ph type="body" idx="1"/>
          </p:nvPr>
        </p:nvSpPr>
        <p:spPr bwMode="auto">
          <a:xfrm>
            <a:off x="486093" y="1600204"/>
            <a:ext cx="8749665"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86092" y="6356363"/>
            <a:ext cx="2268432" cy="365125"/>
          </a:xfrm>
          <a:prstGeom prst="rect">
            <a:avLst/>
          </a:prstGeom>
        </p:spPr>
        <p:txBody>
          <a:bodyPr vert="horz" lIns="91440" tIns="45720" rIns="91440" bIns="45720" rtlCol="0" anchor="ctr"/>
          <a:lstStyle>
            <a:lvl1pPr algn="l">
              <a:defRPr sz="1200">
                <a:solidFill>
                  <a:schemeClr val="tx1">
                    <a:tint val="75000"/>
                  </a:schemeClr>
                </a:solidFill>
                <a:ea typeface="ＭＳ Ｐゴシック" charset="-128"/>
              </a:defRPr>
            </a:lvl1pPr>
          </a:lstStyle>
          <a:p>
            <a:pPr>
              <a:defRPr/>
            </a:pPr>
            <a:endParaRPr lang="ja-JP" altLang="en-US"/>
          </a:p>
        </p:txBody>
      </p:sp>
      <p:sp>
        <p:nvSpPr>
          <p:cNvPr id="5" name="フッター プレースホルダ 4"/>
          <p:cNvSpPr>
            <a:spLocks noGrp="1"/>
          </p:cNvSpPr>
          <p:nvPr>
            <p:ph type="ftr" sz="quarter" idx="3"/>
          </p:nvPr>
        </p:nvSpPr>
        <p:spPr>
          <a:xfrm>
            <a:off x="3321632" y="6356363"/>
            <a:ext cx="3078586" cy="365125"/>
          </a:xfrm>
          <a:prstGeom prst="rect">
            <a:avLst/>
          </a:prstGeom>
        </p:spPr>
        <p:txBody>
          <a:bodyPr vert="horz" lIns="91440" tIns="45720" rIns="91440" bIns="45720" rtlCol="0" anchor="ctr"/>
          <a:lstStyle>
            <a:lvl1pPr algn="ctr">
              <a:defRPr sz="1200">
                <a:solidFill>
                  <a:schemeClr val="tx1">
                    <a:tint val="75000"/>
                  </a:schemeClr>
                </a:solidFill>
                <a:ea typeface="ＭＳ Ｐゴシック" charset="-128"/>
              </a:defRPr>
            </a:lvl1pPr>
          </a:lstStyle>
          <a:p>
            <a:pPr>
              <a:defRPr/>
            </a:pPr>
            <a:endParaRPr lang="ja-JP" altLang="en-US"/>
          </a:p>
        </p:txBody>
      </p:sp>
      <p:sp>
        <p:nvSpPr>
          <p:cNvPr id="6" name="スライド番号プレースホルダ 5"/>
          <p:cNvSpPr>
            <a:spLocks noGrp="1"/>
          </p:cNvSpPr>
          <p:nvPr>
            <p:ph type="sldNum" sz="quarter" idx="4"/>
          </p:nvPr>
        </p:nvSpPr>
        <p:spPr>
          <a:xfrm>
            <a:off x="6967326" y="6356363"/>
            <a:ext cx="2268432" cy="365125"/>
          </a:xfrm>
          <a:prstGeom prst="rect">
            <a:avLst/>
          </a:prstGeom>
        </p:spPr>
        <p:txBody>
          <a:bodyPr vert="horz" lIns="91440" tIns="45720" rIns="91440" bIns="45720" rtlCol="0" anchor="ctr"/>
          <a:lstStyle>
            <a:lvl1pPr algn="r">
              <a:defRPr sz="1200">
                <a:solidFill>
                  <a:schemeClr val="tx1">
                    <a:tint val="75000"/>
                  </a:schemeClr>
                </a:solidFill>
                <a:ea typeface="ＭＳ Ｐゴシック" charset="-128"/>
              </a:defRPr>
            </a:lvl1pPr>
          </a:lstStyle>
          <a:p>
            <a:pPr>
              <a:defRPr/>
            </a:pPr>
            <a:fld id="{71103B06-FCA2-488A-AFB0-C64EC0CBE6B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362" r:id="rId1"/>
    <p:sldLayoutId id="2147484363" r:id="rId2"/>
    <p:sldLayoutId id="2147484364" r:id="rId3"/>
    <p:sldLayoutId id="2147484365" r:id="rId4"/>
    <p:sldLayoutId id="2147484366" r:id="rId5"/>
    <p:sldLayoutId id="2147484367" r:id="rId6"/>
    <p:sldLayoutId id="2147484368" r:id="rId7"/>
    <p:sldLayoutId id="2147484369" r:id="rId8"/>
    <p:sldLayoutId id="2147484370" r:id="rId9"/>
    <p:sldLayoutId id="2147484371" r:id="rId10"/>
    <p:sldLayoutId id="2147484372"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タイトル プレースホルダ 1"/>
          <p:cNvSpPr>
            <a:spLocks noGrp="1"/>
          </p:cNvSpPr>
          <p:nvPr>
            <p:ph type="title"/>
          </p:nvPr>
        </p:nvSpPr>
        <p:spPr bwMode="auto">
          <a:xfrm>
            <a:off x="486093" y="274638"/>
            <a:ext cx="874966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3075" name="テキスト プレースホルダ 2"/>
          <p:cNvSpPr>
            <a:spLocks noGrp="1"/>
          </p:cNvSpPr>
          <p:nvPr>
            <p:ph type="body" idx="1"/>
          </p:nvPr>
        </p:nvSpPr>
        <p:spPr bwMode="auto">
          <a:xfrm>
            <a:off x="486093" y="1600204"/>
            <a:ext cx="8749665"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86092" y="6356363"/>
            <a:ext cx="2268432" cy="365125"/>
          </a:xfrm>
          <a:prstGeom prst="rect">
            <a:avLst/>
          </a:prstGeom>
        </p:spPr>
        <p:txBody>
          <a:bodyPr vert="horz" lIns="91440" tIns="45720" rIns="91440" bIns="45720" rtlCol="0" anchor="ctr"/>
          <a:lstStyle>
            <a:lvl1pPr algn="l">
              <a:defRPr sz="1200">
                <a:solidFill>
                  <a:schemeClr val="tx1">
                    <a:tint val="75000"/>
                  </a:schemeClr>
                </a:solidFill>
                <a:ea typeface="ＭＳ Ｐゴシック" charset="-128"/>
              </a:defRPr>
            </a:lvl1pPr>
          </a:lstStyle>
          <a:p>
            <a:pPr>
              <a:defRPr/>
            </a:pPr>
            <a:endParaRPr lang="ja-JP" altLang="en-US"/>
          </a:p>
        </p:txBody>
      </p:sp>
      <p:sp>
        <p:nvSpPr>
          <p:cNvPr id="5" name="フッター プレースホルダ 4"/>
          <p:cNvSpPr>
            <a:spLocks noGrp="1"/>
          </p:cNvSpPr>
          <p:nvPr>
            <p:ph type="ftr" sz="quarter" idx="3"/>
          </p:nvPr>
        </p:nvSpPr>
        <p:spPr>
          <a:xfrm>
            <a:off x="3321632" y="6356363"/>
            <a:ext cx="3078586" cy="365125"/>
          </a:xfrm>
          <a:prstGeom prst="rect">
            <a:avLst/>
          </a:prstGeom>
        </p:spPr>
        <p:txBody>
          <a:bodyPr vert="horz" lIns="91440" tIns="45720" rIns="91440" bIns="45720" rtlCol="0" anchor="ctr"/>
          <a:lstStyle>
            <a:lvl1pPr algn="ctr">
              <a:defRPr sz="1200">
                <a:solidFill>
                  <a:schemeClr val="tx1">
                    <a:tint val="75000"/>
                  </a:schemeClr>
                </a:solidFill>
                <a:ea typeface="ＭＳ Ｐゴシック" charset="-128"/>
              </a:defRPr>
            </a:lvl1pPr>
          </a:lstStyle>
          <a:p>
            <a:pPr>
              <a:defRPr/>
            </a:pPr>
            <a:endParaRPr lang="ja-JP" altLang="en-US"/>
          </a:p>
        </p:txBody>
      </p:sp>
      <p:sp>
        <p:nvSpPr>
          <p:cNvPr id="6" name="スライド番号プレースホルダ 5"/>
          <p:cNvSpPr>
            <a:spLocks noGrp="1"/>
          </p:cNvSpPr>
          <p:nvPr>
            <p:ph type="sldNum" sz="quarter" idx="4"/>
          </p:nvPr>
        </p:nvSpPr>
        <p:spPr>
          <a:xfrm>
            <a:off x="6967326" y="6356363"/>
            <a:ext cx="2268432" cy="365125"/>
          </a:xfrm>
          <a:prstGeom prst="rect">
            <a:avLst/>
          </a:prstGeom>
        </p:spPr>
        <p:txBody>
          <a:bodyPr vert="horz" lIns="91440" tIns="45720" rIns="91440" bIns="45720" rtlCol="0" anchor="ctr"/>
          <a:lstStyle>
            <a:lvl1pPr algn="r">
              <a:defRPr sz="1200">
                <a:solidFill>
                  <a:schemeClr val="tx1">
                    <a:tint val="75000"/>
                  </a:schemeClr>
                </a:solidFill>
                <a:ea typeface="ＭＳ Ｐゴシック" charset="-128"/>
              </a:defRPr>
            </a:lvl1pPr>
          </a:lstStyle>
          <a:p>
            <a:pPr>
              <a:defRPr/>
            </a:pPr>
            <a:fld id="{32DC43A3-50F6-48D1-9783-CAAF56BDB47B}"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373" r:id="rId1"/>
    <p:sldLayoutId id="2147484374" r:id="rId2"/>
    <p:sldLayoutId id="2147484375" r:id="rId3"/>
    <p:sldLayoutId id="2147484376" r:id="rId4"/>
    <p:sldLayoutId id="2147484377" r:id="rId5"/>
    <p:sldLayoutId id="2147484378" r:id="rId6"/>
    <p:sldLayoutId id="2147484379" r:id="rId7"/>
    <p:sldLayoutId id="2147484380" r:id="rId8"/>
    <p:sldLayoutId id="2147484381" r:id="rId9"/>
    <p:sldLayoutId id="2147484382" r:id="rId10"/>
    <p:sldLayoutId id="2147484383"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タイトル プレースホルダ 1"/>
          <p:cNvSpPr>
            <a:spLocks noGrp="1"/>
          </p:cNvSpPr>
          <p:nvPr>
            <p:ph type="title"/>
          </p:nvPr>
        </p:nvSpPr>
        <p:spPr bwMode="auto">
          <a:xfrm>
            <a:off x="486093" y="274638"/>
            <a:ext cx="874966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4099" name="テキスト プレースホルダ 2"/>
          <p:cNvSpPr>
            <a:spLocks noGrp="1"/>
          </p:cNvSpPr>
          <p:nvPr>
            <p:ph type="body" idx="1"/>
          </p:nvPr>
        </p:nvSpPr>
        <p:spPr bwMode="auto">
          <a:xfrm>
            <a:off x="486093" y="1600204"/>
            <a:ext cx="8749665"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86092" y="6356363"/>
            <a:ext cx="2268432" cy="365125"/>
          </a:xfrm>
          <a:prstGeom prst="rect">
            <a:avLst/>
          </a:prstGeom>
        </p:spPr>
        <p:txBody>
          <a:bodyPr vert="horz" lIns="91440" tIns="45720" rIns="91440" bIns="45720" rtlCol="0" anchor="ctr"/>
          <a:lstStyle>
            <a:lvl1pPr algn="l">
              <a:defRPr sz="1200">
                <a:solidFill>
                  <a:prstClr val="black">
                    <a:tint val="75000"/>
                  </a:prstClr>
                </a:solidFill>
                <a:ea typeface="ＭＳ Ｐゴシック" charset="-128"/>
              </a:defRPr>
            </a:lvl1pPr>
          </a:lstStyle>
          <a:p>
            <a:pPr>
              <a:defRPr/>
            </a:pPr>
            <a:endParaRPr lang="ja-JP" altLang="en-US"/>
          </a:p>
        </p:txBody>
      </p:sp>
      <p:sp>
        <p:nvSpPr>
          <p:cNvPr id="5" name="フッター プレースホルダ 4"/>
          <p:cNvSpPr>
            <a:spLocks noGrp="1"/>
          </p:cNvSpPr>
          <p:nvPr>
            <p:ph type="ftr" sz="quarter" idx="3"/>
          </p:nvPr>
        </p:nvSpPr>
        <p:spPr>
          <a:xfrm>
            <a:off x="3321632" y="6356363"/>
            <a:ext cx="3078586" cy="365125"/>
          </a:xfrm>
          <a:prstGeom prst="rect">
            <a:avLst/>
          </a:prstGeom>
        </p:spPr>
        <p:txBody>
          <a:bodyPr vert="horz" lIns="91440" tIns="45720" rIns="91440" bIns="45720" rtlCol="0" anchor="ctr"/>
          <a:lstStyle>
            <a:lvl1pPr algn="ctr">
              <a:defRPr sz="1200">
                <a:solidFill>
                  <a:prstClr val="black">
                    <a:tint val="75000"/>
                  </a:prstClr>
                </a:solidFill>
                <a:ea typeface="ＭＳ Ｐゴシック" charset="-128"/>
              </a:defRPr>
            </a:lvl1pPr>
          </a:lstStyle>
          <a:p>
            <a:pPr>
              <a:defRPr/>
            </a:pPr>
            <a:endParaRPr lang="ja-JP" altLang="en-US"/>
          </a:p>
        </p:txBody>
      </p:sp>
      <p:sp>
        <p:nvSpPr>
          <p:cNvPr id="6" name="スライド番号プレースホルダ 5"/>
          <p:cNvSpPr>
            <a:spLocks noGrp="1"/>
          </p:cNvSpPr>
          <p:nvPr>
            <p:ph type="sldNum" sz="quarter" idx="4"/>
          </p:nvPr>
        </p:nvSpPr>
        <p:spPr>
          <a:xfrm>
            <a:off x="6967326" y="6356363"/>
            <a:ext cx="2268432" cy="365125"/>
          </a:xfrm>
          <a:prstGeom prst="rect">
            <a:avLst/>
          </a:prstGeom>
        </p:spPr>
        <p:txBody>
          <a:bodyPr vert="horz" lIns="91440" tIns="45720" rIns="91440" bIns="45720" rtlCol="0" anchor="ctr"/>
          <a:lstStyle>
            <a:lvl1pPr algn="r">
              <a:defRPr sz="1200">
                <a:solidFill>
                  <a:prstClr val="black">
                    <a:tint val="75000"/>
                  </a:prstClr>
                </a:solidFill>
                <a:ea typeface="ＭＳ Ｐゴシック" charset="-128"/>
              </a:defRPr>
            </a:lvl1pPr>
          </a:lstStyle>
          <a:p>
            <a:pPr>
              <a:defRPr/>
            </a:pPr>
            <a:fld id="{55BF12C0-0EE4-45EC-9B9F-6DB8EEB11BF2}"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384" r:id="rId1"/>
    <p:sldLayoutId id="2147484385" r:id="rId2"/>
    <p:sldLayoutId id="2147484386" r:id="rId3"/>
    <p:sldLayoutId id="2147484387" r:id="rId4"/>
    <p:sldLayoutId id="2147484388" r:id="rId5"/>
    <p:sldLayoutId id="2147484389" r:id="rId6"/>
    <p:sldLayoutId id="2147484390" r:id="rId7"/>
    <p:sldLayoutId id="2147484391" r:id="rId8"/>
    <p:sldLayoutId id="2147484392" r:id="rId9"/>
    <p:sldLayoutId id="2147484393" r:id="rId10"/>
    <p:sldLayoutId id="2147484394"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86093" y="274638"/>
            <a:ext cx="874966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86093" y="1600204"/>
            <a:ext cx="8749665"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86092" y="6356363"/>
            <a:ext cx="2268432" cy="365125"/>
          </a:xfrm>
          <a:prstGeom prst="rect">
            <a:avLst/>
          </a:prstGeom>
        </p:spPr>
        <p:txBody>
          <a:bodyPr vert="horz" lIns="91440" tIns="45720" rIns="91440" bIns="45720" rtlCol="0" anchor="ctr"/>
          <a:lstStyle>
            <a:lvl1pPr algn="l">
              <a:defRPr sz="1200">
                <a:solidFill>
                  <a:schemeClr val="tx1">
                    <a:tint val="75000"/>
                  </a:schemeClr>
                </a:solidFill>
                <a:latin typeface="Arial" charset="0"/>
                <a:ea typeface="ＭＳ Ｐゴシック" charset="-128"/>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21632" y="6356363"/>
            <a:ext cx="3078586"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charset="-128"/>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6967326" y="6356363"/>
            <a:ext cx="2268432" cy="365125"/>
          </a:xfrm>
          <a:prstGeom prst="rect">
            <a:avLst/>
          </a:prstGeom>
        </p:spPr>
        <p:txBody>
          <a:bodyPr vert="horz" lIns="91440" tIns="45720" rIns="91440" bIns="45720" rtlCol="0" anchor="ctr"/>
          <a:lstStyle>
            <a:lvl1pPr algn="r">
              <a:defRPr sz="1200">
                <a:solidFill>
                  <a:schemeClr val="tx1">
                    <a:tint val="75000"/>
                  </a:schemeClr>
                </a:solidFill>
                <a:latin typeface="Arial" charset="0"/>
                <a:ea typeface="ＭＳ Ｐゴシック" charset="-128"/>
              </a:defRPr>
            </a:lvl1pPr>
          </a:lstStyle>
          <a:p>
            <a:pPr>
              <a:defRPr/>
            </a:pPr>
            <a:fld id="{53BB8A34-FA10-466A-8985-CE135CA2689F}"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895276892"/>
      </p:ext>
    </p:extLst>
  </p:cSld>
  <p:clrMap bg1="lt1" tx1="dk1" bg2="lt2" tx2="dk2" accent1="accent1" accent2="accent2" accent3="accent3" accent4="accent4" accent5="accent5" accent6="accent6" hlink="hlink" folHlink="folHlink"/>
  <p:sldLayoutIdLst>
    <p:sldLayoutId id="2147484397" r:id="rId1"/>
    <p:sldLayoutId id="2147484398" r:id="rId2"/>
    <p:sldLayoutId id="2147484399" r:id="rId3"/>
    <p:sldLayoutId id="2147484400" r:id="rId4"/>
    <p:sldLayoutId id="2147484401" r:id="rId5"/>
    <p:sldLayoutId id="2147484402" r:id="rId6"/>
    <p:sldLayoutId id="2147484403" r:id="rId7"/>
    <p:sldLayoutId id="2147484404" r:id="rId8"/>
    <p:sldLayoutId id="2147484405" r:id="rId9"/>
    <p:sldLayoutId id="2147484406" r:id="rId10"/>
    <p:sldLayoutId id="2147484407"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7650" name="タイトル プレースホルダ 1"/>
          <p:cNvSpPr>
            <a:spLocks noGrp="1"/>
          </p:cNvSpPr>
          <p:nvPr>
            <p:ph type="title"/>
          </p:nvPr>
        </p:nvSpPr>
        <p:spPr bwMode="auto">
          <a:xfrm>
            <a:off x="486093" y="274638"/>
            <a:ext cx="874966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27651" name="テキスト プレースホルダ 2"/>
          <p:cNvSpPr>
            <a:spLocks noGrp="1"/>
          </p:cNvSpPr>
          <p:nvPr>
            <p:ph type="body" idx="1"/>
          </p:nvPr>
        </p:nvSpPr>
        <p:spPr bwMode="auto">
          <a:xfrm>
            <a:off x="486093" y="1600204"/>
            <a:ext cx="8749665"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86092" y="6356359"/>
            <a:ext cx="2268432" cy="365125"/>
          </a:xfrm>
          <a:prstGeom prst="rect">
            <a:avLst/>
          </a:prstGeom>
        </p:spPr>
        <p:txBody>
          <a:bodyPr vert="horz" lIns="91440" tIns="45720" rIns="91440" bIns="45720" rtlCol="0" anchor="ctr"/>
          <a:lstStyle>
            <a:lvl1pPr algn="l">
              <a:defRPr sz="1200">
                <a:solidFill>
                  <a:prstClr val="black">
                    <a:tint val="75000"/>
                  </a:prstClr>
                </a:solidFill>
                <a:ea typeface="ＭＳ Ｐゴシック" charset="-128"/>
              </a:defRPr>
            </a:lvl1pPr>
          </a:lstStyle>
          <a:p>
            <a:pPr>
              <a:defRPr/>
            </a:pPr>
            <a:endParaRPr lang="ja-JP" altLang="en-US"/>
          </a:p>
        </p:txBody>
      </p:sp>
      <p:sp>
        <p:nvSpPr>
          <p:cNvPr id="5" name="フッター プレースホルダ 4"/>
          <p:cNvSpPr>
            <a:spLocks noGrp="1"/>
          </p:cNvSpPr>
          <p:nvPr>
            <p:ph type="ftr" sz="quarter" idx="3"/>
          </p:nvPr>
        </p:nvSpPr>
        <p:spPr>
          <a:xfrm>
            <a:off x="3321632" y="6356359"/>
            <a:ext cx="3078586" cy="365125"/>
          </a:xfrm>
          <a:prstGeom prst="rect">
            <a:avLst/>
          </a:prstGeom>
        </p:spPr>
        <p:txBody>
          <a:bodyPr vert="horz" lIns="91440" tIns="45720" rIns="91440" bIns="45720" rtlCol="0" anchor="ctr"/>
          <a:lstStyle>
            <a:lvl1pPr algn="ctr">
              <a:defRPr sz="1200">
                <a:solidFill>
                  <a:prstClr val="black">
                    <a:tint val="75000"/>
                  </a:prstClr>
                </a:solidFill>
                <a:ea typeface="ＭＳ Ｐゴシック" charset="-128"/>
              </a:defRPr>
            </a:lvl1pPr>
          </a:lstStyle>
          <a:p>
            <a:pPr>
              <a:defRPr/>
            </a:pPr>
            <a:endParaRPr lang="ja-JP" altLang="en-US"/>
          </a:p>
        </p:txBody>
      </p:sp>
      <p:sp>
        <p:nvSpPr>
          <p:cNvPr id="6" name="スライド番号プレースホルダ 5"/>
          <p:cNvSpPr>
            <a:spLocks noGrp="1"/>
          </p:cNvSpPr>
          <p:nvPr>
            <p:ph type="sldNum" sz="quarter" idx="4"/>
          </p:nvPr>
        </p:nvSpPr>
        <p:spPr>
          <a:xfrm>
            <a:off x="6967326" y="6356359"/>
            <a:ext cx="2268432" cy="365125"/>
          </a:xfrm>
          <a:prstGeom prst="rect">
            <a:avLst/>
          </a:prstGeom>
        </p:spPr>
        <p:txBody>
          <a:bodyPr vert="horz" lIns="91440" tIns="45720" rIns="91440" bIns="45720" rtlCol="0" anchor="ctr"/>
          <a:lstStyle>
            <a:lvl1pPr algn="r">
              <a:defRPr sz="1200">
                <a:solidFill>
                  <a:prstClr val="black">
                    <a:tint val="75000"/>
                  </a:prstClr>
                </a:solidFill>
                <a:ea typeface="ＭＳ Ｐゴシック" charset="-128"/>
              </a:defRPr>
            </a:lvl1pPr>
          </a:lstStyle>
          <a:p>
            <a:pPr>
              <a:defRPr/>
            </a:pPr>
            <a:fld id="{E31FD08E-BE3C-44C0-87EA-274F12E883FF}" type="slidenum">
              <a:rPr lang="ja-JP" altLang="en-US"/>
              <a:pPr>
                <a:defRPr/>
              </a:pPr>
              <a:t>‹#›</a:t>
            </a:fld>
            <a:endParaRPr lang="ja-JP" altLang="en-US"/>
          </a:p>
        </p:txBody>
      </p:sp>
    </p:spTree>
    <p:extLst>
      <p:ext uri="{BB962C8B-B14F-4D97-AF65-F5344CB8AC3E}">
        <p14:creationId xmlns:p14="http://schemas.microsoft.com/office/powerpoint/2010/main" val="398113685"/>
      </p:ext>
    </p:extLst>
  </p:cSld>
  <p:clrMap bg1="lt1" tx1="dk1" bg2="lt2" tx2="dk2" accent1="accent1" accent2="accent2" accent3="accent3" accent4="accent4" accent5="accent5" accent6="accent6" hlink="hlink" folHlink="folHlink"/>
  <p:sldLayoutIdLst>
    <p:sldLayoutId id="2147484457" r:id="rId1"/>
    <p:sldLayoutId id="2147484458" r:id="rId2"/>
    <p:sldLayoutId id="2147484459" r:id="rId3"/>
    <p:sldLayoutId id="2147484460" r:id="rId4"/>
    <p:sldLayoutId id="2147484461" r:id="rId5"/>
    <p:sldLayoutId id="2147484462" r:id="rId6"/>
    <p:sldLayoutId id="2147484463" r:id="rId7"/>
    <p:sldLayoutId id="2147484464" r:id="rId8"/>
    <p:sldLayoutId id="2147484465" r:id="rId9"/>
    <p:sldLayoutId id="2147484466" r:id="rId10"/>
    <p:sldLayoutId id="2147484467"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タイトル プレースホルダ 1"/>
          <p:cNvSpPr>
            <a:spLocks noGrp="1"/>
          </p:cNvSpPr>
          <p:nvPr>
            <p:ph type="title"/>
          </p:nvPr>
        </p:nvSpPr>
        <p:spPr bwMode="auto">
          <a:xfrm>
            <a:off x="486093" y="274638"/>
            <a:ext cx="874966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7171" name="テキスト プレースホルダ 2"/>
          <p:cNvSpPr>
            <a:spLocks noGrp="1"/>
          </p:cNvSpPr>
          <p:nvPr>
            <p:ph type="body" idx="1"/>
          </p:nvPr>
        </p:nvSpPr>
        <p:spPr bwMode="auto">
          <a:xfrm>
            <a:off x="486093" y="1600201"/>
            <a:ext cx="8749665"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86092" y="6356351"/>
            <a:ext cx="2268432" cy="365125"/>
          </a:xfrm>
          <a:prstGeom prst="rect">
            <a:avLst/>
          </a:prstGeom>
        </p:spPr>
        <p:txBody>
          <a:bodyPr vert="horz" lIns="91440" tIns="45720" rIns="91440" bIns="45720" rtlCol="0" anchor="ctr"/>
          <a:lstStyle>
            <a:lvl1pPr algn="l">
              <a:defRPr sz="1200">
                <a:solidFill>
                  <a:prstClr val="black">
                    <a:tint val="75000"/>
                  </a:prstClr>
                </a:solidFill>
                <a:ea typeface="ＭＳ Ｐゴシック" charset="-128"/>
              </a:defRPr>
            </a:lvl1pPr>
          </a:lstStyle>
          <a:p>
            <a:pPr>
              <a:defRPr/>
            </a:pPr>
            <a:endParaRPr lang="ja-JP" altLang="en-US"/>
          </a:p>
        </p:txBody>
      </p:sp>
      <p:sp>
        <p:nvSpPr>
          <p:cNvPr id="5" name="フッター プレースホルダ 4"/>
          <p:cNvSpPr>
            <a:spLocks noGrp="1"/>
          </p:cNvSpPr>
          <p:nvPr>
            <p:ph type="ftr" sz="quarter" idx="3"/>
          </p:nvPr>
        </p:nvSpPr>
        <p:spPr>
          <a:xfrm>
            <a:off x="3321632" y="6356351"/>
            <a:ext cx="3078586" cy="365125"/>
          </a:xfrm>
          <a:prstGeom prst="rect">
            <a:avLst/>
          </a:prstGeom>
        </p:spPr>
        <p:txBody>
          <a:bodyPr vert="horz" lIns="91440" tIns="45720" rIns="91440" bIns="45720" rtlCol="0" anchor="ctr"/>
          <a:lstStyle>
            <a:lvl1pPr algn="ctr">
              <a:defRPr sz="1200">
                <a:solidFill>
                  <a:prstClr val="black">
                    <a:tint val="75000"/>
                  </a:prstClr>
                </a:solidFill>
                <a:ea typeface="ＭＳ Ｐゴシック" charset="-128"/>
              </a:defRPr>
            </a:lvl1pPr>
          </a:lstStyle>
          <a:p>
            <a:pPr>
              <a:defRPr/>
            </a:pPr>
            <a:endParaRPr lang="ja-JP" altLang="en-US"/>
          </a:p>
        </p:txBody>
      </p:sp>
      <p:sp>
        <p:nvSpPr>
          <p:cNvPr id="6" name="スライド番号プレースホルダ 5"/>
          <p:cNvSpPr>
            <a:spLocks noGrp="1"/>
          </p:cNvSpPr>
          <p:nvPr>
            <p:ph type="sldNum" sz="quarter" idx="4"/>
          </p:nvPr>
        </p:nvSpPr>
        <p:spPr>
          <a:xfrm>
            <a:off x="6967326" y="6356351"/>
            <a:ext cx="2268432" cy="365125"/>
          </a:xfrm>
          <a:prstGeom prst="rect">
            <a:avLst/>
          </a:prstGeom>
        </p:spPr>
        <p:txBody>
          <a:bodyPr vert="horz" lIns="91440" tIns="45720" rIns="91440" bIns="45720" rtlCol="0" anchor="ctr"/>
          <a:lstStyle>
            <a:lvl1pPr algn="r">
              <a:defRPr sz="1200">
                <a:solidFill>
                  <a:prstClr val="black">
                    <a:tint val="75000"/>
                  </a:prstClr>
                </a:solidFill>
                <a:ea typeface="ＭＳ Ｐゴシック" charset="-128"/>
              </a:defRPr>
            </a:lvl1pPr>
          </a:lstStyle>
          <a:p>
            <a:pPr>
              <a:defRPr/>
            </a:pPr>
            <a:fld id="{F9FB8F08-4616-4D45-A81D-2AB2F514C9D3}" type="slidenum">
              <a:rPr lang="ja-JP" altLang="en-US"/>
              <a:pPr>
                <a:defRPr/>
              </a:pPr>
              <a:t>‹#›</a:t>
            </a:fld>
            <a:endParaRPr lang="ja-JP" altLang="en-US"/>
          </a:p>
        </p:txBody>
      </p:sp>
    </p:spTree>
    <p:extLst>
      <p:ext uri="{BB962C8B-B14F-4D97-AF65-F5344CB8AC3E}">
        <p14:creationId xmlns:p14="http://schemas.microsoft.com/office/powerpoint/2010/main" val="1739356494"/>
      </p:ext>
    </p:extLst>
  </p:cSld>
  <p:clrMap bg1="lt1" tx1="dk1" bg2="lt2" tx2="dk2" accent1="accent1" accent2="accent2" accent3="accent3" accent4="accent4" accent5="accent5" accent6="accent6" hlink="hlink" folHlink="folHlink"/>
  <p:sldLayoutIdLst>
    <p:sldLayoutId id="2147484494" r:id="rId1"/>
    <p:sldLayoutId id="2147484495" r:id="rId2"/>
    <p:sldLayoutId id="2147484496" r:id="rId3"/>
    <p:sldLayoutId id="2147484497" r:id="rId4"/>
    <p:sldLayoutId id="2147484498" r:id="rId5"/>
    <p:sldLayoutId id="2147484499" r:id="rId6"/>
    <p:sldLayoutId id="2147484500" r:id="rId7"/>
    <p:sldLayoutId id="2147484501" r:id="rId8"/>
    <p:sldLayoutId id="2147484502" r:id="rId9"/>
    <p:sldLayoutId id="2147484503" r:id="rId10"/>
    <p:sldLayoutId id="2147484504"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86093" y="274638"/>
            <a:ext cx="874966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86093" y="1600204"/>
            <a:ext cx="8749665"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86092" y="6356363"/>
            <a:ext cx="2268432" cy="365125"/>
          </a:xfrm>
          <a:prstGeom prst="rect">
            <a:avLst/>
          </a:prstGeom>
        </p:spPr>
        <p:txBody>
          <a:bodyPr vert="horz" lIns="91440" tIns="45720" rIns="91440" bIns="45720" rtlCol="0" anchor="ctr"/>
          <a:lstStyle>
            <a:lvl1pPr algn="l">
              <a:defRPr sz="1200">
                <a:solidFill>
                  <a:schemeClr val="tx1">
                    <a:tint val="75000"/>
                  </a:schemeClr>
                </a:solidFill>
                <a:ea typeface="ＭＳ Ｐゴシック" charset="-128"/>
              </a:defRPr>
            </a:lvl1pPr>
          </a:lstStyle>
          <a:p>
            <a:pPr>
              <a:defRPr/>
            </a:pPr>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21632" y="6356363"/>
            <a:ext cx="3078586" cy="365125"/>
          </a:xfrm>
          <a:prstGeom prst="rect">
            <a:avLst/>
          </a:prstGeom>
        </p:spPr>
        <p:txBody>
          <a:bodyPr vert="horz" lIns="91440" tIns="45720" rIns="91440" bIns="45720" rtlCol="0" anchor="ctr"/>
          <a:lstStyle>
            <a:lvl1pPr algn="ctr">
              <a:defRPr sz="1200">
                <a:solidFill>
                  <a:schemeClr val="tx1">
                    <a:tint val="75000"/>
                  </a:schemeClr>
                </a:solidFill>
                <a:ea typeface="ＭＳ Ｐゴシック" charset="-128"/>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6967326" y="6356363"/>
            <a:ext cx="2268432" cy="365125"/>
          </a:xfrm>
          <a:prstGeom prst="rect">
            <a:avLst/>
          </a:prstGeom>
        </p:spPr>
        <p:txBody>
          <a:bodyPr vert="horz" lIns="91440" tIns="45720" rIns="91440" bIns="45720" rtlCol="0" anchor="ctr"/>
          <a:lstStyle>
            <a:lvl1pPr algn="r">
              <a:defRPr sz="1200">
                <a:solidFill>
                  <a:schemeClr val="tx1">
                    <a:tint val="75000"/>
                  </a:schemeClr>
                </a:solidFill>
                <a:ea typeface="ＭＳ Ｐゴシック" charset="-128"/>
              </a:defRPr>
            </a:lvl1pPr>
          </a:lstStyle>
          <a:p>
            <a:pPr>
              <a:defRPr/>
            </a:pPr>
            <a:fld id="{A3955ECD-BB73-44C6-85FB-7CB650CF969C}"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812508396"/>
      </p:ext>
    </p:extLst>
  </p:cSld>
  <p:clrMap bg1="lt1" tx1="dk1" bg2="lt2" tx2="dk2" accent1="accent1" accent2="accent2" accent3="accent3" accent4="accent4" accent5="accent5" accent6="accent6" hlink="hlink" folHlink="folHlink"/>
  <p:sldLayoutIdLst>
    <p:sldLayoutId id="2147484531" r:id="rId1"/>
    <p:sldLayoutId id="2147484532" r:id="rId2"/>
    <p:sldLayoutId id="2147484533" r:id="rId3"/>
    <p:sldLayoutId id="2147484534" r:id="rId4"/>
    <p:sldLayoutId id="2147484535" r:id="rId5"/>
    <p:sldLayoutId id="2147484536" r:id="rId6"/>
    <p:sldLayoutId id="2147484537" r:id="rId7"/>
    <p:sldLayoutId id="2147484538" r:id="rId8"/>
    <p:sldLayoutId id="2147484539" r:id="rId9"/>
    <p:sldLayoutId id="2147484540" r:id="rId10"/>
    <p:sldLayoutId id="2147484541" r:id="rId11"/>
    <p:sldLayoutId id="2147484542" r:id="rId12"/>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タイトル プレースホルダ 1"/>
          <p:cNvSpPr>
            <a:spLocks noGrp="1"/>
          </p:cNvSpPr>
          <p:nvPr>
            <p:ph type="title"/>
          </p:nvPr>
        </p:nvSpPr>
        <p:spPr bwMode="auto">
          <a:xfrm>
            <a:off x="486093" y="274638"/>
            <a:ext cx="874966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9219" name="テキスト プレースホルダ 2"/>
          <p:cNvSpPr>
            <a:spLocks noGrp="1"/>
          </p:cNvSpPr>
          <p:nvPr>
            <p:ph type="body" idx="1"/>
          </p:nvPr>
        </p:nvSpPr>
        <p:spPr bwMode="auto">
          <a:xfrm>
            <a:off x="486093" y="1600201"/>
            <a:ext cx="8749665"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86092" y="6356351"/>
            <a:ext cx="2268432"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Calibri"/>
                <a:ea typeface="ＭＳ Ｐゴシック"/>
              </a:defRPr>
            </a:lvl1pPr>
          </a:lstStyle>
          <a:p>
            <a:pPr>
              <a:defRPr/>
            </a:pPr>
            <a:endParaRPr lang="ja-JP" altLang="en-US"/>
          </a:p>
        </p:txBody>
      </p:sp>
      <p:sp>
        <p:nvSpPr>
          <p:cNvPr id="5" name="フッター プレースホルダ 4"/>
          <p:cNvSpPr>
            <a:spLocks noGrp="1"/>
          </p:cNvSpPr>
          <p:nvPr>
            <p:ph type="ftr" sz="quarter" idx="3"/>
          </p:nvPr>
        </p:nvSpPr>
        <p:spPr>
          <a:xfrm>
            <a:off x="3321632" y="6356351"/>
            <a:ext cx="3078586"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Calibri"/>
                <a:ea typeface="ＭＳ Ｐゴシック"/>
              </a:defRPr>
            </a:lvl1pPr>
          </a:lstStyle>
          <a:p>
            <a:pPr>
              <a:defRPr/>
            </a:pPr>
            <a:endParaRPr lang="ja-JP" altLang="en-US"/>
          </a:p>
        </p:txBody>
      </p:sp>
      <p:sp>
        <p:nvSpPr>
          <p:cNvPr id="6" name="スライド番号プレースホルダ 5"/>
          <p:cNvSpPr>
            <a:spLocks noGrp="1"/>
          </p:cNvSpPr>
          <p:nvPr>
            <p:ph type="sldNum" sz="quarter" idx="4"/>
          </p:nvPr>
        </p:nvSpPr>
        <p:spPr>
          <a:xfrm>
            <a:off x="6967326" y="6356351"/>
            <a:ext cx="2268432"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Calibri"/>
                <a:ea typeface="ＭＳ Ｐゴシック"/>
              </a:defRPr>
            </a:lvl1pPr>
          </a:lstStyle>
          <a:p>
            <a:pPr>
              <a:defRPr/>
            </a:pPr>
            <a:fld id="{353DF846-BB9C-495F-A626-C9A888924CD4}" type="slidenum">
              <a:rPr lang="ja-JP" altLang="en-US"/>
              <a:pPr>
                <a:defRPr/>
              </a:pPr>
              <a:t>‹#›</a:t>
            </a:fld>
            <a:endParaRPr lang="ja-JP" altLang="en-US"/>
          </a:p>
        </p:txBody>
      </p:sp>
    </p:spTree>
    <p:extLst>
      <p:ext uri="{BB962C8B-B14F-4D97-AF65-F5344CB8AC3E}">
        <p14:creationId xmlns:p14="http://schemas.microsoft.com/office/powerpoint/2010/main" val="1291031843"/>
      </p:ext>
    </p:extLst>
  </p:cSld>
  <p:clrMap bg1="lt1" tx1="dk1" bg2="lt2" tx2="dk2" accent1="accent1" accent2="accent2" accent3="accent3" accent4="accent4" accent5="accent5" accent6="accent6" hlink="hlink" folHlink="folHlink"/>
  <p:sldLayoutIdLst>
    <p:sldLayoutId id="2147484544" r:id="rId1"/>
    <p:sldLayoutId id="2147484545" r:id="rId2"/>
    <p:sldLayoutId id="2147484546" r:id="rId3"/>
    <p:sldLayoutId id="2147484547" r:id="rId4"/>
    <p:sldLayoutId id="2147484548" r:id="rId5"/>
    <p:sldLayoutId id="2147484549" r:id="rId6"/>
    <p:sldLayoutId id="2147484550" r:id="rId7"/>
    <p:sldLayoutId id="2147484551" r:id="rId8"/>
    <p:sldLayoutId id="2147484552" r:id="rId9"/>
    <p:sldLayoutId id="2147484553" r:id="rId10"/>
    <p:sldLayoutId id="2147484554"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729139" y="1454154"/>
            <a:ext cx="8263573" cy="2550911"/>
          </a:xfrm>
        </p:spPr>
        <p:txBody>
          <a:bodyPr/>
          <a:lstStyle/>
          <a:p>
            <a:pPr eaLnBrk="1" hangingPunct="1"/>
            <a:r>
              <a:rPr lang="ja-JP" altLang="en-US" sz="4000" dirty="0" smtClean="0"/>
              <a:t>平成</a:t>
            </a:r>
            <a:r>
              <a:rPr lang="en-US" altLang="ja-JP" sz="4000" dirty="0" smtClean="0"/>
              <a:t>30</a:t>
            </a:r>
            <a:r>
              <a:rPr lang="ja-JP" altLang="en-US" sz="4000" dirty="0" smtClean="0"/>
              <a:t>年度</a:t>
            </a:r>
            <a:r>
              <a:rPr lang="en-US" altLang="ja-JP" sz="4000" dirty="0" smtClean="0"/>
              <a:t/>
            </a:r>
            <a:br>
              <a:rPr lang="en-US" altLang="ja-JP" sz="4000" dirty="0" smtClean="0"/>
            </a:br>
            <a:r>
              <a:rPr lang="en-US" altLang="ja-JP" sz="4000" dirty="0" smtClean="0"/>
              <a:t/>
            </a:r>
            <a:br>
              <a:rPr lang="en-US" altLang="ja-JP" sz="4000" dirty="0" smtClean="0"/>
            </a:br>
            <a:r>
              <a:rPr lang="ja-JP" altLang="en-US" sz="4000" dirty="0" smtClean="0"/>
              <a:t>医療観察診療報酬改定について</a:t>
            </a:r>
          </a:p>
        </p:txBody>
      </p:sp>
      <p:sp>
        <p:nvSpPr>
          <p:cNvPr id="3" name="サブタイトル 2"/>
          <p:cNvSpPr>
            <a:spLocks noGrp="1"/>
          </p:cNvSpPr>
          <p:nvPr>
            <p:ph type="subTitle" idx="1"/>
          </p:nvPr>
        </p:nvSpPr>
        <p:spPr>
          <a:xfrm>
            <a:off x="1458278" y="5182344"/>
            <a:ext cx="6805295" cy="1415008"/>
          </a:xfrm>
        </p:spPr>
        <p:txBody>
          <a:bodyPr/>
          <a:lstStyle/>
          <a:p>
            <a:pPr>
              <a:defRPr/>
            </a:pPr>
            <a:r>
              <a:rPr lang="ja-JP" altLang="en-US" sz="2400" dirty="0">
                <a:solidFill>
                  <a:schemeClr val="tx1"/>
                </a:solidFill>
              </a:rPr>
              <a:t>厚生労働省社会・援護局障害保健福祉部</a:t>
            </a:r>
            <a:br>
              <a:rPr lang="ja-JP" altLang="en-US" sz="2400" dirty="0">
                <a:solidFill>
                  <a:schemeClr val="tx1"/>
                </a:solidFill>
              </a:rPr>
            </a:br>
            <a:r>
              <a:rPr lang="ja-JP" altLang="en-US" sz="2400" dirty="0">
                <a:solidFill>
                  <a:schemeClr val="tx1"/>
                </a:solidFill>
              </a:rPr>
              <a:t>精神・障害保健課</a:t>
            </a:r>
            <a:br>
              <a:rPr lang="ja-JP" altLang="en-US" sz="2400" dirty="0">
                <a:solidFill>
                  <a:schemeClr val="tx1"/>
                </a:solidFill>
              </a:rPr>
            </a:br>
            <a:r>
              <a:rPr lang="ja-JP" altLang="en-US" sz="2400" dirty="0">
                <a:solidFill>
                  <a:schemeClr val="tx1"/>
                </a:solidFill>
              </a:rPr>
              <a:t>医療観察法医療体制整備推進室</a:t>
            </a:r>
          </a:p>
          <a:p>
            <a:pPr>
              <a:defRPr/>
            </a:pPr>
            <a:endParaRPr lang="ja-JP" altLang="en-US" dirty="0"/>
          </a:p>
        </p:txBody>
      </p:sp>
      <p:sp>
        <p:nvSpPr>
          <p:cNvPr id="2" name="スライド番号プレースホルダー 1"/>
          <p:cNvSpPr>
            <a:spLocks noGrp="1"/>
          </p:cNvSpPr>
          <p:nvPr>
            <p:ph type="sldNum" sz="quarter" idx="12"/>
          </p:nvPr>
        </p:nvSpPr>
        <p:spPr/>
        <p:txBody>
          <a:bodyPr/>
          <a:lstStyle/>
          <a:p>
            <a:pPr>
              <a:defRPr/>
            </a:pPr>
            <a:fld id="{0B83FF78-39FF-49E3-8EF7-670F85161420}" type="slidenum">
              <a:rPr lang="ja-JP" altLang="en-US" smtClean="0">
                <a:solidFill>
                  <a:schemeClr val="bg1"/>
                </a:solidFill>
              </a:rPr>
              <a:pPr>
                <a:defRPr/>
              </a:pPr>
              <a:t>0</a:t>
            </a:fld>
            <a:endParaRPr lang="ja-JP" altLang="en-US"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20527" y="1196752"/>
            <a:ext cx="9324628" cy="511256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８</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複数名による訪問看護の</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見直し</a:t>
            </a: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複数名訪問看護加算について算定方法を見直し、評価を充実する。</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タイトル 1"/>
          <p:cNvSpPr>
            <a:spLocks noGrp="1"/>
          </p:cNvSpPr>
          <p:nvPr>
            <p:ph type="title"/>
          </p:nvPr>
        </p:nvSpPr>
        <p:spPr>
          <a:xfrm>
            <a:off x="422093" y="253548"/>
            <a:ext cx="8749665" cy="511156"/>
          </a:xfrm>
        </p:spPr>
        <p:txBody>
          <a:bodyPr>
            <a:noAutofit/>
          </a:bodyPr>
          <a:lstStyle/>
          <a:p>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2800" b="1" dirty="0">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年度医療観察診療報酬改定について　⑧</a:t>
            </a:r>
            <a:endParaRPr kumimoji="1"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p:cNvSpPr>
            <a:spLocks noGrp="1"/>
          </p:cNvSpPr>
          <p:nvPr>
            <p:ph type="sldNum" sz="quarter" idx="12"/>
          </p:nvPr>
        </p:nvSpPr>
        <p:spPr>
          <a:xfrm>
            <a:off x="6981007" y="6592268"/>
            <a:ext cx="2268432" cy="365125"/>
          </a:xfrm>
        </p:spPr>
        <p:txBody>
          <a:bodyPr/>
          <a:lstStyle/>
          <a:p>
            <a:fld id="{E2C09E61-A61B-4E12-8096-E910A70D6784}" type="slidenum">
              <a:rPr lang="ja-JP" altLang="en-US" smtClean="0">
                <a:solidFill>
                  <a:prstClr val="black">
                    <a:tint val="75000"/>
                  </a:prstClr>
                </a:solidFill>
              </a:rPr>
              <a:pPr/>
              <a:t>9</a:t>
            </a:fld>
            <a:endParaRPr lang="ja-JP" altLang="en-US" dirty="0">
              <a:solidFill>
                <a:prstClr val="black">
                  <a:tint val="75000"/>
                </a:prstClr>
              </a:solidFill>
            </a:endParaRPr>
          </a:p>
        </p:txBody>
      </p:sp>
      <p:sp>
        <p:nvSpPr>
          <p:cNvPr id="10" name="テキスト ボックス 9"/>
          <p:cNvSpPr txBox="1"/>
          <p:nvPr/>
        </p:nvSpPr>
        <p:spPr>
          <a:xfrm>
            <a:off x="472920" y="2432502"/>
            <a:ext cx="3965874" cy="329320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［現　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医療観察精神科訪問看護・指導料</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イ</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看護師等が他の看護師等と同時に医療</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観</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察</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訪問看護を</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行った場合　</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450</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ロ</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看護師等が准看護師と同時に医療</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観察</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訪問</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看護を行った</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場合　　</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380</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医療観察訪問看護基本料の当該加算についても</a:t>
            </a: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同様</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右矢印 10"/>
          <p:cNvSpPr/>
          <p:nvPr/>
        </p:nvSpPr>
        <p:spPr>
          <a:xfrm>
            <a:off x="4597851" y="3656638"/>
            <a:ext cx="56535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dirty="0">
              <a:solidFill>
                <a:prstClr val="white"/>
              </a:solidFill>
            </a:endParaRPr>
          </a:p>
        </p:txBody>
      </p:sp>
      <p:sp>
        <p:nvSpPr>
          <p:cNvPr id="12" name="テキスト ボックス 11"/>
          <p:cNvSpPr txBox="1"/>
          <p:nvPr/>
        </p:nvSpPr>
        <p:spPr>
          <a:xfrm>
            <a:off x="5326887" y="2432502"/>
            <a:ext cx="3965874" cy="329320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［改定後］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観察精神科訪問看護・</a:t>
            </a: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指導料</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イ</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看護師等が他の看護師等と同時に医療</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観</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察</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訪問看護を行った場合</a:t>
            </a: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⑴</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１日に１回の場合</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450</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endPar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⑵</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１日に２回の場合</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900</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⑶</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１日に３回以上の場合</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1,450</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ロ　看護師等が准看護師と同時に医療</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観察</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訪問</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看護を行った場合</a:t>
            </a: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⑴</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１日に１回の場合</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380</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⑵</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１日に２回の場合</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760</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⑶</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１日に３回以上の場合</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1,240</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4304723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46944" y="980728"/>
            <a:ext cx="9324628" cy="547260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spcBef>
                <a:spcPts val="0"/>
              </a:spcBef>
              <a:spcAft>
                <a:spcPts val="0"/>
              </a:spcAft>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９</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）過疎地域等の訪問看護の充実</a:t>
            </a: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住み慣れた地域で療養しながら生活を継続することができるよう、</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過疎</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地域等における訪問看護について</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要件</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緩和等の見直しを行う。</a:t>
            </a: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タイトル 1"/>
          <p:cNvSpPr>
            <a:spLocks noGrp="1"/>
          </p:cNvSpPr>
          <p:nvPr>
            <p:ph type="title"/>
          </p:nvPr>
        </p:nvSpPr>
        <p:spPr>
          <a:xfrm>
            <a:off x="422093" y="253548"/>
            <a:ext cx="8749665" cy="511156"/>
          </a:xfrm>
        </p:spPr>
        <p:txBody>
          <a:bodyPr>
            <a:noAutofit/>
          </a:bodyPr>
          <a:lstStyle/>
          <a:p>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2800" b="1" dirty="0">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年度医療観察診療報酬改定について　⑨</a:t>
            </a:r>
            <a:endParaRPr kumimoji="1"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p:cNvSpPr>
            <a:spLocks noGrp="1"/>
          </p:cNvSpPr>
          <p:nvPr>
            <p:ph type="sldNum" sz="quarter" idx="12"/>
          </p:nvPr>
        </p:nvSpPr>
        <p:spPr>
          <a:xfrm>
            <a:off x="6981007" y="6592268"/>
            <a:ext cx="2268432" cy="365125"/>
          </a:xfrm>
        </p:spPr>
        <p:txBody>
          <a:bodyPr/>
          <a:lstStyle/>
          <a:p>
            <a:fld id="{E2C09E61-A61B-4E12-8096-E910A70D6784}" type="slidenum">
              <a:rPr lang="ja-JP" altLang="en-US" smtClean="0">
                <a:solidFill>
                  <a:prstClr val="black">
                    <a:tint val="75000"/>
                  </a:prstClr>
                </a:solidFill>
              </a:rPr>
              <a:pPr/>
              <a:t>10</a:t>
            </a:fld>
            <a:endParaRPr lang="ja-JP" altLang="en-US" dirty="0">
              <a:solidFill>
                <a:prstClr val="black">
                  <a:tint val="75000"/>
                </a:prstClr>
              </a:solidFill>
            </a:endParaRPr>
          </a:p>
        </p:txBody>
      </p:sp>
      <p:sp>
        <p:nvSpPr>
          <p:cNvPr id="10" name="テキスト ボックス 9"/>
          <p:cNvSpPr txBox="1"/>
          <p:nvPr/>
        </p:nvSpPr>
        <p:spPr>
          <a:xfrm>
            <a:off x="396429" y="1947317"/>
            <a:ext cx="4071094" cy="427809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［現　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観察訪問看護基本料</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注６</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別に厚生労働大臣が定める地域に</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所</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err="1"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在</a:t>
            </a:r>
            <a:r>
              <a:rPr lang="ja-JP" altLang="en-US" sz="1600" u="sng"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訪問看護事業型指定通院</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医療機</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関</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の看護師等が、最も合理的な経路</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及び</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方法</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による当該訪問看護事業型</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指定通</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院</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医療機関の所在地から患家までの</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移動</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かかる時間が１時間以上である者に</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対</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して</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医療観察訪問看護を行った場合には</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観察特別地域訪問看護加算として</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所定</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点数の</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100</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分の</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50</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に相当する</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点数</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加算する</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医療観察精神科訪問看護・</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指導料について同様の規定を新設する。</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右矢印 10"/>
          <p:cNvSpPr/>
          <p:nvPr/>
        </p:nvSpPr>
        <p:spPr>
          <a:xfrm>
            <a:off x="4626579" y="3633192"/>
            <a:ext cx="450369"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dirty="0">
              <a:solidFill>
                <a:prstClr val="white"/>
              </a:solidFill>
            </a:endParaRPr>
          </a:p>
        </p:txBody>
      </p:sp>
      <p:sp>
        <p:nvSpPr>
          <p:cNvPr id="12" name="テキスト ボックス 11"/>
          <p:cNvSpPr txBox="1"/>
          <p:nvPr/>
        </p:nvSpPr>
        <p:spPr>
          <a:xfrm>
            <a:off x="5220965" y="1947317"/>
            <a:ext cx="4176464" cy="42840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［改定後］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観察訪問看護</a:t>
            </a: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基本料</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注</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訪問</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看護事業型指定通院医療機関</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の看</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護師</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等が、最も合理的な経路及び</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方法による    　</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当該</a:t>
            </a:r>
            <a:r>
              <a:rPr lang="zh-TW"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訪問看護事業型指定通院医療機関</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所在地から患家までの</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移動にかかる</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時間が１</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時間以上</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である者に対して医療</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観察訪問看</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護</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行い</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、次のいずれかに該当</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する場合</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特</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別地域訪問</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看護加算として、</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所定額</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100</a:t>
            </a: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分</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50</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相当する額を加</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算する。</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イ</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別</a:t>
            </a:r>
            <a:r>
              <a:rPr lang="ja-JP" altLang="en-US"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に厚生労働大臣が定める地域に</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所在する訪問</a:t>
            </a:r>
            <a:endParaRPr lang="en-US" altLang="ja-JP"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看護</a:t>
            </a:r>
            <a:r>
              <a:rPr lang="ja-JP" altLang="en-US"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事業型指定通院医療機関の</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看護師</a:t>
            </a:r>
            <a:r>
              <a:rPr lang="ja-JP" altLang="en-US"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等</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が医療</a:t>
            </a:r>
            <a:endParaRPr lang="en-US" altLang="ja-JP"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観察訪問看護を</a:t>
            </a:r>
            <a:r>
              <a:rPr lang="ja-JP" altLang="en-US"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行う</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場合</a:t>
            </a:r>
            <a:endParaRPr lang="en-US" altLang="ja-JP"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ロ</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別</a:t>
            </a:r>
            <a:r>
              <a:rPr lang="ja-JP" altLang="en-US"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に厚生労働大臣が定める地域外に</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所在する訪　</a:t>
            </a:r>
            <a:endParaRPr lang="en-US" altLang="ja-JP"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問看護</a:t>
            </a:r>
            <a:r>
              <a:rPr lang="ja-JP" altLang="en-US"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事業型指定通院医療機関の看護師等</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が、</a:t>
            </a:r>
            <a:endParaRPr lang="en-US" altLang="ja-JP"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別に厚生労働</a:t>
            </a:r>
            <a:r>
              <a:rPr lang="ja-JP" altLang="en-US"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大臣が定める</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地域に居住する通院対</a:t>
            </a:r>
            <a:endParaRPr lang="en-US" altLang="ja-JP"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象者に対して精神科訪問</a:t>
            </a:r>
            <a:r>
              <a:rPr lang="ja-JP" altLang="en-US"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看護・指導を行う</a:t>
            </a:r>
            <a:r>
              <a:rPr lang="ja-JP" altLang="en-US" sz="14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場合</a:t>
            </a:r>
            <a:endParaRPr lang="ja-JP" altLang="en-US"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934741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396429" y="970856"/>
            <a:ext cx="8856983" cy="5328592"/>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　対象者の社会復帰・地域移行を進める観点から、次の改定を行う。</a:t>
            </a:r>
          </a:p>
          <a:p>
            <a:pPr fontAlgn="auto">
              <a:spcBef>
                <a:spcPts val="0"/>
              </a:spcBef>
              <a:spcAft>
                <a:spcPts val="0"/>
              </a:spcAft>
              <a:defRPr/>
            </a:pP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）遠隔地加算の要件緩和</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現行では、帰住先の都道府県に指定</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入院医療機関</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が整備されていないことが加算要件と</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なっていた。指定入院医療機関が設置されている場合であっても、満床</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等で</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転院ができない時</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には、遠隔地加算を算定できるものとする。</a:t>
            </a:r>
            <a:endPar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1000"/>
              </a:lnSpc>
              <a:spcBef>
                <a:spcPts val="0"/>
              </a:spcBef>
              <a:spcAft>
                <a:spcPts val="0"/>
              </a:spcAft>
              <a:defRPr/>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）治療抵抗性統合失調症</a:t>
            </a:r>
            <a:r>
              <a:rPr lang="zh-TW"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対象者</a:t>
            </a:r>
            <a:r>
              <a:rPr lang="zh-TW"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受入促進</a:t>
            </a:r>
            <a:r>
              <a:rPr lang="zh-TW"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加算</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の新設</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指定通院医療機関において、クロザピンによる治療を行っている対象者の受け入れた場合の</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評価を新設</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p>
          <a:p>
            <a:pPr fontAlgn="auto">
              <a:lnSpc>
                <a:spcPts val="1000"/>
              </a:lnSpc>
              <a:spcBef>
                <a:spcPts val="0"/>
              </a:spcBef>
              <a:spcAft>
                <a:spcPts val="0"/>
              </a:spcAft>
              <a:defRPr/>
            </a:pPr>
            <a:endPar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zh-TW"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医療観察訪問看護情報</a:t>
            </a:r>
            <a:r>
              <a:rPr lang="zh-TW"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提供料</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の一部新設</a:t>
            </a:r>
            <a:endParaRPr lang="en-US" altLang="zh-TW"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訪問看護ステーションにおいて、ケア会議が</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無い</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月に関係機関に情報提供をした場合の評価</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を新設する。</a:t>
            </a:r>
            <a:endPar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1000"/>
              </a:lnSpc>
              <a:spcBef>
                <a:spcPts val="0"/>
              </a:spcBef>
              <a:spcAft>
                <a:spcPts val="0"/>
              </a:spcAft>
              <a:defRPr/>
            </a:pPr>
            <a:endPar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　その他、</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における診療報酬の改定状況を踏まえ、所要の改正を行う。</a:t>
            </a: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入院医学管理料におけるクロザピンの包括範囲からの除外</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精神科訪問看護・指導料（</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）の廃止、複数による訪問看護の見直し等</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29</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28</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日及び平成</a:t>
            </a:r>
            <a:r>
              <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年１月</a:t>
            </a:r>
            <a:r>
              <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10</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日に有識者による懇談会を実施）</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年１月</a:t>
            </a:r>
            <a:r>
              <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17</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日～１月</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日</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にパブリックコメントを実施）</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531" name="タイトル 1"/>
          <p:cNvSpPr>
            <a:spLocks noGrp="1"/>
          </p:cNvSpPr>
          <p:nvPr>
            <p:ph type="title"/>
          </p:nvPr>
        </p:nvSpPr>
        <p:spPr>
          <a:xfrm>
            <a:off x="483756" y="332657"/>
            <a:ext cx="8749665" cy="511175"/>
          </a:xfrm>
        </p:spPr>
        <p:txBody>
          <a:bodyPr/>
          <a:lstStyle/>
          <a:p>
            <a:pPr eaLnBrk="1" hangingPunct="1"/>
            <a:r>
              <a:rPr lang="ja-JP" altLang="en-US" sz="2400" b="1" dirty="0" smtClean="0">
                <a:latin typeface="Meiryo UI" pitchFamily="50" charset="-128"/>
                <a:ea typeface="Meiryo UI" pitchFamily="50" charset="-128"/>
                <a:cs typeface="Meiryo UI" pitchFamily="50" charset="-128"/>
              </a:rPr>
              <a:t>平成</a:t>
            </a:r>
            <a:r>
              <a:rPr lang="en-US" altLang="ja-JP" sz="2400" b="1" dirty="0">
                <a:latin typeface="Meiryo UI" pitchFamily="50" charset="-128"/>
                <a:ea typeface="Meiryo UI" pitchFamily="50" charset="-128"/>
                <a:cs typeface="Meiryo UI" pitchFamily="50" charset="-128"/>
              </a:rPr>
              <a:t>30</a:t>
            </a:r>
            <a:r>
              <a:rPr lang="ja-JP" altLang="en-US" sz="2400" b="1" dirty="0" smtClean="0">
                <a:latin typeface="Meiryo UI" pitchFamily="50" charset="-128"/>
                <a:ea typeface="Meiryo UI" pitchFamily="50" charset="-128"/>
                <a:cs typeface="Meiryo UI" pitchFamily="50" charset="-128"/>
              </a:rPr>
              <a:t>年度医療観察診療報酬改定の概要について</a:t>
            </a:r>
          </a:p>
        </p:txBody>
      </p:sp>
      <p:sp>
        <p:nvSpPr>
          <p:cNvPr id="5" name="スライド番号プレースホルダー 2"/>
          <p:cNvSpPr txBox="1">
            <a:spLocks/>
          </p:cNvSpPr>
          <p:nvPr/>
        </p:nvSpPr>
        <p:spPr>
          <a:xfrm>
            <a:off x="7256673" y="6453337"/>
            <a:ext cx="2268432" cy="365125"/>
          </a:xfrm>
          <a:prstGeom prst="rect">
            <a:avLst/>
          </a:prstGeom>
        </p:spPr>
        <p:txBody>
          <a:bodyPr vert="horz" lIns="91440" tIns="45720" rIns="91440" bIns="45720" rtlCol="0" anchor="ctr"/>
          <a:lstStyle>
            <a:defPPr>
              <a:defRPr lang="ja-JP"/>
            </a:defPPr>
            <a:lvl1pPr algn="r" rtl="0" fontAlgn="base">
              <a:spcBef>
                <a:spcPct val="0"/>
              </a:spcBef>
              <a:spcAft>
                <a:spcPct val="0"/>
              </a:spcAft>
              <a:defRPr kumimoji="1" sz="1200" kern="1200">
                <a:solidFill>
                  <a:prstClr val="black">
                    <a:tint val="75000"/>
                  </a:prstClr>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fld id="{E2C09E61-A61B-4E12-8096-E910A70D6784}" type="slidenum">
              <a:rPr lang="ja-JP" altLang="en-US" smtClean="0"/>
              <a:pPr/>
              <a:t>1</a:t>
            </a:fld>
            <a:endParaRPr lang="ja-JP" altLang="en-US" dirty="0"/>
          </a:p>
        </p:txBody>
      </p:sp>
    </p:spTree>
    <p:extLst>
      <p:ext uri="{BB962C8B-B14F-4D97-AF65-F5344CB8AC3E}">
        <p14:creationId xmlns:p14="http://schemas.microsoft.com/office/powerpoint/2010/main" val="1170174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361723" y="908720"/>
            <a:ext cx="9000000" cy="568863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2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　医療観察法対象者</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の社会復帰・地域移行</a:t>
            </a:r>
            <a:r>
              <a:rPr lang="ja-JP" altLang="en-US" sz="2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を推進する観点</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からの改定について</a:t>
            </a:r>
            <a:endPar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１）遠隔地加算の要件</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緩和</a:t>
            </a: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社会復帰期入院対象者入院医学管理料における遠隔地</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加算</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は、帰住先</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に指定入院</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機関</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が設置されていないことが要件となっている。帰住先に転院することを前提とした規定だが、</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満</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床</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などにより転院がかなわず、遠隔地からの</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外泊訓練が</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強いられるケースがある。</a:t>
            </a: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そのため</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、指定</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入院医療機関の存否に</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かかわらず、満床</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等で</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転院がかなわず</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退院のため</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遠隔</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地から</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外泊訓練を行う場合</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にも、</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遠隔地に該当する地域の加算を認める。</a:t>
            </a: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タイトル 1"/>
          <p:cNvSpPr>
            <a:spLocks noGrp="1"/>
          </p:cNvSpPr>
          <p:nvPr>
            <p:ph type="title"/>
          </p:nvPr>
        </p:nvSpPr>
        <p:spPr>
          <a:xfrm>
            <a:off x="422093" y="253548"/>
            <a:ext cx="8749665" cy="511156"/>
          </a:xfrm>
        </p:spPr>
        <p:txBody>
          <a:bodyPr>
            <a:noAutofit/>
          </a:bodyPr>
          <a:lstStyle/>
          <a:p>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2800" b="1" dirty="0">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年度医療観察診療報酬改定について　①</a:t>
            </a:r>
            <a:endParaRPr kumimoji="1"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p:cNvSpPr txBox="1"/>
          <p:nvPr/>
        </p:nvSpPr>
        <p:spPr>
          <a:xfrm>
            <a:off x="479884" y="4018235"/>
            <a:ext cx="3960000" cy="175432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［現　行］</a:t>
            </a: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算定要件</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「帰住先の所在する都道府県に指定入</a:t>
            </a:r>
            <a:endParaRPr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院医療機関が整備されている場合を除</a:t>
            </a:r>
            <a:endParaRPr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く。」</a:t>
            </a:r>
            <a:endParaRPr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右矢印 4"/>
          <p:cNvSpPr/>
          <p:nvPr/>
        </p:nvSpPr>
        <p:spPr>
          <a:xfrm>
            <a:off x="4579045" y="4666203"/>
            <a:ext cx="56535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dirty="0">
              <a:solidFill>
                <a:prstClr val="white"/>
              </a:solidFill>
            </a:endParaRPr>
          </a:p>
        </p:txBody>
      </p:sp>
      <p:sp>
        <p:nvSpPr>
          <p:cNvPr id="8" name="テキスト ボックス 7"/>
          <p:cNvSpPr txBox="1"/>
          <p:nvPr/>
        </p:nvSpPr>
        <p:spPr>
          <a:xfrm>
            <a:off x="5308836" y="4018235"/>
            <a:ext cx="3965874" cy="18000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［改定後</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算定要件</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「（削除）」</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ただし、帰住先の都道府県に指定入</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院</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機関があり、当該医療機関に</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転院</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できる場合は算定できない。</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p:cNvSpPr>
            <a:spLocks noGrp="1"/>
          </p:cNvSpPr>
          <p:nvPr>
            <p:ph type="sldNum" sz="quarter" idx="12"/>
          </p:nvPr>
        </p:nvSpPr>
        <p:spPr>
          <a:xfrm>
            <a:off x="6967326" y="6520260"/>
            <a:ext cx="2268432" cy="365125"/>
          </a:xfrm>
        </p:spPr>
        <p:txBody>
          <a:bodyPr/>
          <a:lstStyle/>
          <a:p>
            <a:fld id="{E2C09E61-A61B-4E12-8096-E910A70D6784}" type="slidenum">
              <a:rPr lang="ja-JP" altLang="en-US" smtClean="0">
                <a:solidFill>
                  <a:prstClr val="black">
                    <a:tint val="75000"/>
                  </a:prstClr>
                </a:solidFill>
              </a:rPr>
              <a:pPr/>
              <a:t>2</a:t>
            </a:fld>
            <a:endParaRPr lang="ja-JP" altLang="en-US" dirty="0">
              <a:solidFill>
                <a:prstClr val="black">
                  <a:tint val="75000"/>
                </a:prstClr>
              </a:solidFill>
            </a:endParaRPr>
          </a:p>
        </p:txBody>
      </p:sp>
    </p:spTree>
    <p:extLst>
      <p:ext uri="{BB962C8B-B14F-4D97-AF65-F5344CB8AC3E}">
        <p14:creationId xmlns:p14="http://schemas.microsoft.com/office/powerpoint/2010/main" val="3579556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455810" y="928440"/>
            <a:ext cx="9000000" cy="568863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２）治療抵抗性統合</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失調症通院</a:t>
            </a:r>
            <a:r>
              <a:rPr lang="zh-TW"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対象者</a:t>
            </a:r>
            <a:r>
              <a:rPr lang="zh-TW"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受入促進</a:t>
            </a:r>
            <a:r>
              <a:rPr lang="zh-TW"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加算</a:t>
            </a:r>
            <a:endPar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帰住先にクロザピンを使用できる指定通院医療機関が無い</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ため</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、退院が遅れる事例がある。</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入院対象者の</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社会復帰を促進する</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ため、クロザピンによる治療を受けている対象者を受け入れ</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た場合に算定できる加算を新設する。</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zh-TW"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医療観察訪問看護情報提供料</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の一部</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新設</a:t>
            </a:r>
            <a:endPar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指定通院医療機関と保護</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観察所や地域の関係機関等との連携を更に強化するため</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、ケア</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会議が無い月においても算定できる点数を新設する。</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タイトル 1"/>
          <p:cNvSpPr>
            <a:spLocks noGrp="1"/>
          </p:cNvSpPr>
          <p:nvPr>
            <p:ph type="title"/>
          </p:nvPr>
        </p:nvSpPr>
        <p:spPr>
          <a:xfrm>
            <a:off x="422093" y="253548"/>
            <a:ext cx="8749665" cy="511156"/>
          </a:xfrm>
        </p:spPr>
        <p:txBody>
          <a:bodyPr>
            <a:noAutofit/>
          </a:bodyPr>
          <a:lstStyle/>
          <a:p>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2800" b="1" dirty="0">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年度医療観察診療報酬改定について　②</a:t>
            </a:r>
            <a:endParaRPr kumimoji="1"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p:cNvSpPr txBox="1"/>
          <p:nvPr/>
        </p:nvSpPr>
        <p:spPr>
          <a:xfrm>
            <a:off x="815810" y="2564407"/>
            <a:ext cx="8280000"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［新設］</a:t>
            </a:r>
            <a:endParaRPr lang="en-US" altLang="ja-JP"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zh-TW"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治療</a:t>
            </a:r>
            <a:r>
              <a:rPr lang="zh-TW" altLang="en-US"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抵抗性統合</a:t>
            </a:r>
            <a:r>
              <a:rPr lang="zh-TW"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失調症</a:t>
            </a:r>
            <a:r>
              <a:rPr lang="ja-JP"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通院</a:t>
            </a:r>
            <a:r>
              <a:rPr lang="zh-TW"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対象者</a:t>
            </a:r>
            <a:r>
              <a:rPr lang="zh-TW" altLang="en-US"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受入</a:t>
            </a:r>
            <a:r>
              <a:rPr lang="zh-TW"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促進加算</a:t>
            </a:r>
            <a:r>
              <a:rPr lang="ja-JP"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2,220</a:t>
            </a:r>
            <a:r>
              <a:rPr lang="ja-JP"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点</a:t>
            </a:r>
            <a:endParaRPr lang="zh-TW" altLang="en-US"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（医療観察治療抵抗性統合失調症治療指導管理料の初回算定時に限り、</a:t>
            </a:r>
            <a:endParaRPr lang="en-US" altLang="ja-JP"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所定点数に加算。）</a:t>
            </a:r>
            <a:endParaRPr lang="en-US" altLang="ja-JP"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2"/>
          </p:nvPr>
        </p:nvSpPr>
        <p:spPr>
          <a:xfrm>
            <a:off x="6967326" y="6520260"/>
            <a:ext cx="2268432" cy="365125"/>
          </a:xfrm>
        </p:spPr>
        <p:txBody>
          <a:bodyPr/>
          <a:lstStyle/>
          <a:p>
            <a:fld id="{E2C09E61-A61B-4E12-8096-E910A70D6784}" type="slidenum">
              <a:rPr lang="ja-JP" altLang="en-US" smtClean="0">
                <a:solidFill>
                  <a:prstClr val="black">
                    <a:tint val="75000"/>
                  </a:prstClr>
                </a:solidFill>
              </a:rPr>
              <a:pPr/>
              <a:t>3</a:t>
            </a:fld>
            <a:endParaRPr lang="ja-JP" altLang="en-US" dirty="0">
              <a:solidFill>
                <a:prstClr val="black">
                  <a:tint val="75000"/>
                </a:prstClr>
              </a:solidFill>
            </a:endParaRPr>
          </a:p>
        </p:txBody>
      </p:sp>
      <p:sp>
        <p:nvSpPr>
          <p:cNvPr id="10" name="テキスト ボックス 9"/>
          <p:cNvSpPr txBox="1"/>
          <p:nvPr/>
        </p:nvSpPr>
        <p:spPr>
          <a:xfrm>
            <a:off x="795619" y="5085184"/>
            <a:ext cx="8280000"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［新設］</a:t>
            </a:r>
            <a:endParaRPr lang="en-US" altLang="ja-JP"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医療観察訪問看護情報提供料（</a:t>
            </a:r>
            <a:r>
              <a:rPr lang="en-US" altLang="ja-JP"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150</a:t>
            </a:r>
            <a:r>
              <a:rPr lang="ja-JP"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点</a:t>
            </a:r>
            <a:endParaRPr lang="zh-TW" altLang="en-US"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（ケア会議が無い月において、関係機関からの求めに応じ、情報提供等を行った場合、</a:t>
            </a:r>
            <a:endParaRPr lang="en-US" altLang="ja-JP"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月に１回に限り算定する。）</a:t>
            </a:r>
            <a:endParaRPr lang="en-US" altLang="ja-JP"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1658601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20527" y="980728"/>
            <a:ext cx="9324628" cy="532859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spcBef>
                <a:spcPts val="0"/>
              </a:spcBef>
              <a:spcAft>
                <a:spcPts val="0"/>
              </a:spcAft>
            </a:pPr>
            <a:endParaRPr lang="en-US" altLang="ja-JP" sz="2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2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健康保険法の診療報酬点数表の改正に準じた改定について</a:t>
            </a:r>
            <a:endParaRPr lang="en-US" altLang="ja-JP" sz="2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（１）入院医学管理料に</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おける包括範囲からのクロザピンの除外</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地域移行を推進するため、精神科救急・合併症入院料等について、包括範囲</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からクロザピン</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薬剤料</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が除外</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されたことに準じて、入院対象者入院医学管理料の包括範囲から当該薬剤料を除</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外する。</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タイトル 1"/>
          <p:cNvSpPr>
            <a:spLocks noGrp="1"/>
          </p:cNvSpPr>
          <p:nvPr>
            <p:ph type="title"/>
          </p:nvPr>
        </p:nvSpPr>
        <p:spPr>
          <a:xfrm>
            <a:off x="422093" y="253548"/>
            <a:ext cx="8749665" cy="511156"/>
          </a:xfrm>
        </p:spPr>
        <p:txBody>
          <a:bodyPr>
            <a:noAutofit/>
          </a:bodyPr>
          <a:lstStyle/>
          <a:p>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2800" b="1" dirty="0">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年度医療観察診療報酬改定について　③</a:t>
            </a:r>
            <a:endParaRPr kumimoji="1"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p:cNvSpPr>
            <a:spLocks noGrp="1"/>
          </p:cNvSpPr>
          <p:nvPr>
            <p:ph type="sldNum" sz="quarter" idx="12"/>
          </p:nvPr>
        </p:nvSpPr>
        <p:spPr>
          <a:xfrm>
            <a:off x="6981007" y="6592268"/>
            <a:ext cx="2268432" cy="365125"/>
          </a:xfrm>
        </p:spPr>
        <p:txBody>
          <a:bodyPr/>
          <a:lstStyle/>
          <a:p>
            <a:fld id="{E2C09E61-A61B-4E12-8096-E910A70D6784}" type="slidenum">
              <a:rPr lang="ja-JP" altLang="en-US" smtClean="0">
                <a:solidFill>
                  <a:prstClr val="black">
                    <a:tint val="75000"/>
                  </a:prstClr>
                </a:solidFill>
              </a:rPr>
              <a:pPr/>
              <a:t>4</a:t>
            </a:fld>
            <a:endParaRPr lang="ja-JP" altLang="en-US" dirty="0">
              <a:solidFill>
                <a:prstClr val="black">
                  <a:tint val="75000"/>
                </a:prstClr>
              </a:solidFill>
            </a:endParaRPr>
          </a:p>
        </p:txBody>
      </p:sp>
      <p:grpSp>
        <p:nvGrpSpPr>
          <p:cNvPr id="4" name="グループ化 3"/>
          <p:cNvGrpSpPr/>
          <p:nvPr/>
        </p:nvGrpSpPr>
        <p:grpSpPr>
          <a:xfrm>
            <a:off x="434908" y="3290806"/>
            <a:ext cx="8895865" cy="2319969"/>
            <a:chOff x="438523" y="2263193"/>
            <a:chExt cx="8895865" cy="2319969"/>
          </a:xfrm>
        </p:grpSpPr>
        <p:sp>
          <p:nvSpPr>
            <p:cNvPr id="10" name="テキスト ボックス 9"/>
            <p:cNvSpPr txBox="1"/>
            <p:nvPr/>
          </p:nvSpPr>
          <p:spPr>
            <a:xfrm>
              <a:off x="438523" y="2274838"/>
              <a:ext cx="3965874" cy="230832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［現　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入院対象者医学管理料</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以下を除き</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、診療に係る費用は、所定点数に含まれている。</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r>
              <a:b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① 医療観察精神科</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電気</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痙攣</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療法</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② </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医療観察退院前訪問</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指導料</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③ </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1,000</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点以上の画像診断・処置・</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手術</a:t>
              </a:r>
              <a:endPar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④ </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「③」に係る薬剤料・特定保険医療</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材料料</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右矢印 10"/>
            <p:cNvSpPr/>
            <p:nvPr/>
          </p:nvSpPr>
          <p:spPr>
            <a:xfrm>
              <a:off x="4600163" y="3140968"/>
              <a:ext cx="56535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a:solidFill>
                  <a:prstClr val="white"/>
                </a:solidFill>
              </a:endParaRPr>
            </a:p>
          </p:txBody>
        </p:sp>
        <p:sp>
          <p:nvSpPr>
            <p:cNvPr id="12" name="テキスト ボックス 11"/>
            <p:cNvSpPr txBox="1"/>
            <p:nvPr/>
          </p:nvSpPr>
          <p:spPr>
            <a:xfrm>
              <a:off x="5368514" y="2263193"/>
              <a:ext cx="3965874" cy="230832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［改定後］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入院対象者医学管理料</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以下を除き、診療に係る費用は、所定点数に含まれている。</a:t>
              </a:r>
              <a:b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① 医療観察精神科</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電気</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痙攣</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療法</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② 医療観察退院前訪問指導料</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③ </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1,000</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点以上の画像診断・処置・</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手術</a:t>
              </a:r>
              <a:endPar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④ 「③」に係る薬剤料・特定保険医療材料料</a:t>
              </a:r>
            </a:p>
            <a:p>
              <a:pPr fontAlgn="auto">
                <a:spcBef>
                  <a:spcPts val="0"/>
                </a:spcBef>
                <a:spcAft>
                  <a:spcPts val="0"/>
                </a:spcAft>
              </a:pP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⑤</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クロザピンの</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薬剤料</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Tree>
    <p:extLst>
      <p:ext uri="{BB962C8B-B14F-4D97-AF65-F5344CB8AC3E}">
        <p14:creationId xmlns:p14="http://schemas.microsoft.com/office/powerpoint/2010/main" val="34687831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20527" y="980728"/>
            <a:ext cx="9324628" cy="5616624"/>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spcBef>
                <a:spcPts val="0"/>
              </a:spcBef>
              <a:spcAft>
                <a:spcPts val="0"/>
              </a:spcAft>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観察法通院精神療法の評価の見直し</a:t>
            </a: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措置入院患者の退院後の診療を担うこととされた医療機関において実施する通院精神療法につい</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err="1"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ての</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評価を新設等。</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タイトル 1"/>
          <p:cNvSpPr>
            <a:spLocks noGrp="1"/>
          </p:cNvSpPr>
          <p:nvPr>
            <p:ph type="title"/>
          </p:nvPr>
        </p:nvSpPr>
        <p:spPr>
          <a:xfrm>
            <a:off x="422093" y="253548"/>
            <a:ext cx="8749665" cy="511156"/>
          </a:xfrm>
        </p:spPr>
        <p:txBody>
          <a:bodyPr>
            <a:noAutofit/>
          </a:bodyPr>
          <a:lstStyle/>
          <a:p>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2800" b="1" dirty="0">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年度医療観察診療報酬改定について　④</a:t>
            </a:r>
            <a:endParaRPr kumimoji="1"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p:cNvSpPr>
            <a:spLocks noGrp="1"/>
          </p:cNvSpPr>
          <p:nvPr>
            <p:ph type="sldNum" sz="quarter" idx="12"/>
          </p:nvPr>
        </p:nvSpPr>
        <p:spPr>
          <a:xfrm>
            <a:off x="6981007" y="6592268"/>
            <a:ext cx="2268432" cy="365125"/>
          </a:xfrm>
        </p:spPr>
        <p:txBody>
          <a:bodyPr/>
          <a:lstStyle/>
          <a:p>
            <a:fld id="{E2C09E61-A61B-4E12-8096-E910A70D6784}" type="slidenum">
              <a:rPr lang="ja-JP" altLang="en-US" smtClean="0">
                <a:solidFill>
                  <a:prstClr val="black">
                    <a:tint val="75000"/>
                  </a:prstClr>
                </a:solidFill>
              </a:rPr>
              <a:pPr/>
              <a:t>5</a:t>
            </a:fld>
            <a:endParaRPr lang="ja-JP" altLang="en-US" dirty="0">
              <a:solidFill>
                <a:prstClr val="black">
                  <a:tint val="75000"/>
                </a:prstClr>
              </a:solidFill>
            </a:endParaRPr>
          </a:p>
        </p:txBody>
      </p:sp>
      <p:sp>
        <p:nvSpPr>
          <p:cNvPr id="10" name="テキスト ボックス 9"/>
          <p:cNvSpPr txBox="1"/>
          <p:nvPr/>
        </p:nvSpPr>
        <p:spPr>
          <a:xfrm>
            <a:off x="324421" y="1860600"/>
            <a:ext cx="4320480" cy="454483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［現　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医療観察通院精神療法</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1000"/>
              </a:lnSpc>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（新設）</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1000"/>
              </a:lnSpc>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イ</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法第</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42</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条第１項第２号又は第</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51</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条</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第１項</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第２号</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による決定を受けた後初めて指定</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通院医  </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療</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機関において診療を行った日において、</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地域の</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精神科</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救急医療体制を確保するために</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必要な協</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力</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等を行っている精神保健指定医等が</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  </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通院</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精神療法を行った場合</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600</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1000"/>
              </a:lnSpc>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1000"/>
              </a:lnSpc>
              <a:spcBef>
                <a:spcPts val="0"/>
              </a:spcBef>
              <a:spcAft>
                <a:spcPts val="0"/>
              </a:spcAft>
            </a:pP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ロ</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（略）</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右矢印 10"/>
          <p:cNvSpPr/>
          <p:nvPr/>
        </p:nvSpPr>
        <p:spPr>
          <a:xfrm>
            <a:off x="4820357" y="3657754"/>
            <a:ext cx="318229"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dirty="0">
              <a:solidFill>
                <a:prstClr val="white"/>
              </a:solidFill>
            </a:endParaRPr>
          </a:p>
        </p:txBody>
      </p:sp>
      <p:sp>
        <p:nvSpPr>
          <p:cNvPr id="12" name="テキスト ボックス 11"/>
          <p:cNvSpPr txBox="1"/>
          <p:nvPr/>
        </p:nvSpPr>
        <p:spPr>
          <a:xfrm>
            <a:off x="5292973" y="1860600"/>
            <a:ext cx="4060366" cy="443711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［改定後］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医療観察通院精神</a:t>
            </a: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療法</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1000"/>
              </a:lnSpc>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イ</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精神保健福祉法の入院</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措置を経て</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退院し　</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た</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患者であって、</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都道府県等が作成</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退院</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後</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に必要な支援内容等を記載した計画に</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基</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err="1"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づく</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支援</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期間</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にあるものに対する、当該計画</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に</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基づく</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療養を担当した実績</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がある</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精神科の</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師</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が、通院対象者に対して医療観察法</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通院</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精神療法</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を行った場合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660</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1000"/>
              </a:lnSpc>
              <a:spcBef>
                <a:spcPts val="0"/>
              </a:spcBef>
              <a:spcAft>
                <a:spcPts val="0"/>
              </a:spcAft>
            </a:pPr>
            <a:endPar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ロ</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法第</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42</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条第</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項第</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号又は第</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51</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条</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第１項</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第２号</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による決定を受けた後初めて</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指定</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通院  </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機関において診療を行った日において</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60</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分以上行った場合</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540</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1000"/>
              </a:lnSpc>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1000"/>
              </a:lnSpc>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1000"/>
              </a:lnSpc>
              <a:spcBef>
                <a:spcPts val="0"/>
              </a:spcBef>
              <a:spcAft>
                <a:spcPts val="0"/>
              </a:spcAft>
            </a:pPr>
            <a:endParaRPr lang="en-US" altLang="ja-JP" sz="160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1000"/>
              </a:lnSpc>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1000"/>
              </a:lnSpc>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ハ</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（略）</a:t>
            </a:r>
            <a:endPar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6939208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192076" y="771957"/>
            <a:ext cx="9324628" cy="554461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spcBef>
                <a:spcPts val="0"/>
              </a:spcBef>
              <a:spcAft>
                <a:spcPts val="0"/>
              </a:spcAft>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（３）</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医療観察精神科電気痙攣</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療法の評価の見直し</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（４）</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医療観察認知療法・認知行動療法の評価の見直し</a:t>
            </a: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2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タイトル 1"/>
          <p:cNvSpPr>
            <a:spLocks noGrp="1"/>
          </p:cNvSpPr>
          <p:nvPr>
            <p:ph type="title"/>
          </p:nvPr>
        </p:nvSpPr>
        <p:spPr>
          <a:xfrm>
            <a:off x="422093" y="253548"/>
            <a:ext cx="8749665" cy="511156"/>
          </a:xfrm>
        </p:spPr>
        <p:txBody>
          <a:bodyPr>
            <a:noAutofit/>
          </a:bodyPr>
          <a:lstStyle/>
          <a:p>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2800" b="1" dirty="0">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年度医療観察診療報酬改定について　⑤</a:t>
            </a:r>
            <a:endParaRPr kumimoji="1"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p:cNvSpPr>
            <a:spLocks noGrp="1"/>
          </p:cNvSpPr>
          <p:nvPr>
            <p:ph type="sldNum" sz="quarter" idx="12"/>
          </p:nvPr>
        </p:nvSpPr>
        <p:spPr>
          <a:xfrm>
            <a:off x="6981007" y="6592268"/>
            <a:ext cx="2268432" cy="365125"/>
          </a:xfrm>
        </p:spPr>
        <p:txBody>
          <a:bodyPr/>
          <a:lstStyle/>
          <a:p>
            <a:fld id="{E2C09E61-A61B-4E12-8096-E910A70D6784}" type="slidenum">
              <a:rPr lang="ja-JP" altLang="en-US" smtClean="0">
                <a:solidFill>
                  <a:prstClr val="black">
                    <a:tint val="75000"/>
                  </a:prstClr>
                </a:solidFill>
              </a:rPr>
              <a:pPr/>
              <a:t>6</a:t>
            </a:fld>
            <a:endParaRPr lang="ja-JP" altLang="en-US" dirty="0">
              <a:solidFill>
                <a:prstClr val="black">
                  <a:tint val="75000"/>
                </a:prstClr>
              </a:solidFill>
            </a:endParaRPr>
          </a:p>
        </p:txBody>
      </p:sp>
      <p:grpSp>
        <p:nvGrpSpPr>
          <p:cNvPr id="4" name="グループ化 3"/>
          <p:cNvGrpSpPr/>
          <p:nvPr/>
        </p:nvGrpSpPr>
        <p:grpSpPr>
          <a:xfrm>
            <a:off x="417036" y="1238938"/>
            <a:ext cx="8912658" cy="1819467"/>
            <a:chOff x="421730" y="2562870"/>
            <a:chExt cx="8912658" cy="1819467"/>
          </a:xfrm>
        </p:grpSpPr>
        <p:sp>
          <p:nvSpPr>
            <p:cNvPr id="10" name="テキスト ボックス 9"/>
            <p:cNvSpPr txBox="1"/>
            <p:nvPr/>
          </p:nvSpPr>
          <p:spPr>
            <a:xfrm>
              <a:off x="421730" y="2562870"/>
              <a:ext cx="3723809" cy="107721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［現　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　医療観察電気痙攣療法　</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3,000</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注</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･注２　（略）</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注</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（新設）</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右矢印 10"/>
            <p:cNvSpPr/>
            <p:nvPr/>
          </p:nvSpPr>
          <p:spPr>
            <a:xfrm>
              <a:off x="4317485" y="2898332"/>
              <a:ext cx="56535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a:solidFill>
                  <a:prstClr val="white"/>
                </a:solidFill>
              </a:endParaRPr>
            </a:p>
          </p:txBody>
        </p:sp>
        <p:sp>
          <p:nvSpPr>
            <p:cNvPr id="12" name="テキスト ボックス 11"/>
            <p:cNvSpPr txBox="1"/>
            <p:nvPr/>
          </p:nvSpPr>
          <p:spPr>
            <a:xfrm>
              <a:off x="5009635" y="2566455"/>
              <a:ext cx="4324753" cy="181588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［改定後］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　医療観察電気痙攣療法　</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2,800</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注</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･注２　（略）</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注</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麻酔</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に従事する医師（</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麻酔科</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につき</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医療法</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第６条</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の６第１項に規定</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する厚生労働大臣</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許可を受けた者に限る。）</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が麻酔を</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行った</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場</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合は、</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900</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点を所定点数に</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加算する。</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7" name="グループ化 16"/>
          <p:cNvGrpSpPr/>
          <p:nvPr/>
        </p:nvGrpSpPr>
        <p:grpSpPr>
          <a:xfrm>
            <a:off x="417036" y="3733800"/>
            <a:ext cx="8931609" cy="2308324"/>
            <a:chOff x="421730" y="3254785"/>
            <a:chExt cx="8931609" cy="2308324"/>
          </a:xfrm>
        </p:grpSpPr>
        <p:sp>
          <p:nvSpPr>
            <p:cNvPr id="18" name="テキスト ボックス 17"/>
            <p:cNvSpPr txBox="1"/>
            <p:nvPr/>
          </p:nvSpPr>
          <p:spPr>
            <a:xfrm>
              <a:off x="421730" y="3254785"/>
              <a:ext cx="3965874" cy="230832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［現　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４　医療</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観察認知療法・認知行動療法</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イ</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地域の精神科救急医療体制を確保する</a:t>
              </a:r>
              <a:r>
                <a:rPr lang="ja-JP" altLang="en-US" sz="1600" dirty="0" err="1"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た</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err="1"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めに</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必要な協力等を行っている精神</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保健指</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定医</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による場合　</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500</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p>
            <a:p>
              <a:pPr fontAlgn="auto">
                <a:spcBef>
                  <a:spcPts val="0"/>
                </a:spcBef>
                <a:spcAft>
                  <a:spcPts val="0"/>
                </a:spcAft>
              </a:pP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ロ</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イ以外の医師</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よる場合</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420</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p>
            <a:p>
              <a:pPr fontAlgn="auto">
                <a:spcBef>
                  <a:spcPts val="0"/>
                </a:spcBef>
                <a:spcAft>
                  <a:spcPts val="0"/>
                </a:spcAft>
              </a:pP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ハ</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地域の精神科救急医療体制を確保する</a:t>
              </a:r>
              <a:r>
                <a:rPr lang="ja-JP" altLang="en-US" sz="1600" u="sng" dirty="0" err="1"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た</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err="1"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めに</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必要な協力等を行っている精神</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保健指</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定医</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と看護師が共同して行う場合　</a:t>
              </a:r>
              <a:r>
                <a:rPr lang="en-US" altLang="ja-JP"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350</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右矢印 18"/>
            <p:cNvSpPr/>
            <p:nvPr/>
          </p:nvSpPr>
          <p:spPr>
            <a:xfrm>
              <a:off x="4600163" y="3997804"/>
              <a:ext cx="56535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a:solidFill>
                  <a:prstClr val="white"/>
                </a:solidFill>
              </a:endParaRPr>
            </a:p>
          </p:txBody>
        </p:sp>
        <p:sp>
          <p:nvSpPr>
            <p:cNvPr id="20" name="テキスト ボックス 19"/>
            <p:cNvSpPr txBox="1"/>
            <p:nvPr/>
          </p:nvSpPr>
          <p:spPr>
            <a:xfrm>
              <a:off x="5387465" y="3254785"/>
              <a:ext cx="3965874" cy="206210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［改定後］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　医療観察認知療法・認知行動療法</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削除</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イ</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医師</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よる場合　</a:t>
              </a:r>
              <a:r>
                <a:rPr lang="en-US" altLang="ja-JP"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480</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endPar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ロ</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医師</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と</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看護師が共同して行う場合　</a:t>
              </a:r>
              <a:r>
                <a:rPr lang="en-US" altLang="ja-JP"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350</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endPar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Tree>
    <p:extLst>
      <p:ext uri="{BB962C8B-B14F-4D97-AF65-F5344CB8AC3E}">
        <p14:creationId xmlns:p14="http://schemas.microsoft.com/office/powerpoint/2010/main" val="16218198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20527" y="980728"/>
            <a:ext cx="9324628" cy="547260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（５）医療観察精神科ショート・ケアにおける疾患別等専門プログラム加算の新設</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専門治療プログラムの普及や適切な医学管理の推進の観点から、専門的なプログラムに係る加算</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を新設。</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タイトル 1"/>
          <p:cNvSpPr>
            <a:spLocks noGrp="1"/>
          </p:cNvSpPr>
          <p:nvPr>
            <p:ph type="title"/>
          </p:nvPr>
        </p:nvSpPr>
        <p:spPr>
          <a:xfrm>
            <a:off x="422093" y="253548"/>
            <a:ext cx="8749665" cy="511156"/>
          </a:xfrm>
        </p:spPr>
        <p:txBody>
          <a:bodyPr>
            <a:noAutofit/>
          </a:bodyPr>
          <a:lstStyle/>
          <a:p>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2800" b="1" dirty="0">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年度医療観察診療報酬改定について　⑥</a:t>
            </a:r>
            <a:endParaRPr kumimoji="1"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p:cNvSpPr>
            <a:spLocks noGrp="1"/>
          </p:cNvSpPr>
          <p:nvPr>
            <p:ph type="sldNum" sz="quarter" idx="12"/>
          </p:nvPr>
        </p:nvSpPr>
        <p:spPr>
          <a:xfrm>
            <a:off x="6981007" y="6592268"/>
            <a:ext cx="2268432" cy="365125"/>
          </a:xfrm>
        </p:spPr>
        <p:txBody>
          <a:bodyPr/>
          <a:lstStyle/>
          <a:p>
            <a:fld id="{E2C09E61-A61B-4E12-8096-E910A70D6784}" type="slidenum">
              <a:rPr lang="ja-JP" altLang="en-US" smtClean="0">
                <a:solidFill>
                  <a:prstClr val="black">
                    <a:tint val="75000"/>
                  </a:prstClr>
                </a:solidFill>
              </a:rPr>
              <a:pPr/>
              <a:t>7</a:t>
            </a:fld>
            <a:endParaRPr lang="ja-JP" altLang="en-US" dirty="0">
              <a:solidFill>
                <a:prstClr val="black">
                  <a:tint val="75000"/>
                </a:prstClr>
              </a:solidFill>
            </a:endParaRPr>
          </a:p>
        </p:txBody>
      </p:sp>
      <p:sp>
        <p:nvSpPr>
          <p:cNvPr id="10" name="テキスト ボックス 9"/>
          <p:cNvSpPr txBox="1"/>
          <p:nvPr/>
        </p:nvSpPr>
        <p:spPr>
          <a:xfrm>
            <a:off x="430263" y="2393592"/>
            <a:ext cx="3422550" cy="132343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［現　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７</a:t>
            </a: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医療観察精神科ショート・ケア</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イ・</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ロ　（略）</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（新設）</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右矢印 10"/>
          <p:cNvSpPr/>
          <p:nvPr/>
        </p:nvSpPr>
        <p:spPr>
          <a:xfrm>
            <a:off x="3996829" y="2687834"/>
            <a:ext cx="56535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a:solidFill>
                <a:prstClr val="white"/>
              </a:solidFill>
            </a:endParaRPr>
          </a:p>
        </p:txBody>
      </p:sp>
      <p:sp>
        <p:nvSpPr>
          <p:cNvPr id="12" name="テキスト ボックス 11"/>
          <p:cNvSpPr txBox="1"/>
          <p:nvPr/>
        </p:nvSpPr>
        <p:spPr>
          <a:xfrm>
            <a:off x="4788917" y="2348880"/>
            <a:ext cx="4545471" cy="35394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［改定後］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７　医療観察精神科ショート・</a:t>
            </a: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ケア</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イ・ロ　（略）</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u="sng"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注６</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40</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歳未満の患者に対して</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、当該</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患者</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と類似</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の</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精神症状を有する複数の</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患者</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と共通の計画</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     　　</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作成</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し、当該計画に</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ついて文書</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により提供し、</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当</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該</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患者の同意を得た</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上で</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、当該計画に係る</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複</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数</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の患者と同時に</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精神科</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ショート・ケアを</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実施し</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err="1"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た</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場合に、治療</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開始</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日から起算して５月を</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限度</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と</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して、週</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１回に</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限り、疾患別等専門</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プログラム</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加算</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して、</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点を所定点数に加算する。</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ただ</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し</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精神科</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の医師が特に必要性を認めた</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場合は、 </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治療</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開始日から起算して２年を限度として</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、更</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週１回かつ計</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回に限り算定できる</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3895093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20527" y="1196752"/>
            <a:ext cx="9324628" cy="5256584"/>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spcBef>
                <a:spcPts val="0"/>
              </a:spcBef>
              <a:spcAft>
                <a:spcPts val="0"/>
              </a:spcAft>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６）医療観察精神科訪問看護・</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指導料（</a:t>
            </a:r>
            <a:r>
              <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等</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の廃止</a:t>
            </a: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利用者の疾患や環境など、個別の状況に対応した効果的な精神科訪問看護</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精神</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科</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訪問看護・指導料（</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Ⅲ</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））が提供されることを推進する観点から廃止。</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（７）</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医療観察法訪問看護における</a:t>
            </a:r>
            <a:r>
              <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24</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時間対応体制の評価の見直し</a:t>
            </a: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地域で安心して療養生活が送れるよう、</a:t>
            </a: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24</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時間連絡体制加算を廃止し、</a:t>
            </a: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24</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時間対応の評価</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  </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en-US" altLang="ja-JP">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１本化</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タイトル 1"/>
          <p:cNvSpPr>
            <a:spLocks noGrp="1"/>
          </p:cNvSpPr>
          <p:nvPr>
            <p:ph type="title"/>
          </p:nvPr>
        </p:nvSpPr>
        <p:spPr>
          <a:xfrm>
            <a:off x="422093" y="253548"/>
            <a:ext cx="8749665" cy="511156"/>
          </a:xfrm>
        </p:spPr>
        <p:txBody>
          <a:bodyPr>
            <a:noAutofit/>
          </a:bodyPr>
          <a:lstStyle/>
          <a:p>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2800" b="1" dirty="0">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年度医療観察診療報酬改定について　⑦</a:t>
            </a:r>
            <a:endParaRPr kumimoji="1"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p:cNvSpPr>
            <a:spLocks noGrp="1"/>
          </p:cNvSpPr>
          <p:nvPr>
            <p:ph type="sldNum" sz="quarter" idx="12"/>
          </p:nvPr>
        </p:nvSpPr>
        <p:spPr>
          <a:xfrm>
            <a:off x="6981007" y="6592268"/>
            <a:ext cx="2268432" cy="365125"/>
          </a:xfrm>
        </p:spPr>
        <p:txBody>
          <a:bodyPr/>
          <a:lstStyle/>
          <a:p>
            <a:fld id="{E2C09E61-A61B-4E12-8096-E910A70D6784}" type="slidenum">
              <a:rPr lang="ja-JP" altLang="en-US" smtClean="0">
                <a:solidFill>
                  <a:prstClr val="black">
                    <a:tint val="75000"/>
                  </a:prstClr>
                </a:solidFill>
              </a:rPr>
              <a:pPr/>
              <a:t>8</a:t>
            </a:fld>
            <a:endParaRPr lang="ja-JP" altLang="en-US" dirty="0">
              <a:solidFill>
                <a:prstClr val="black">
                  <a:tint val="75000"/>
                </a:prstClr>
              </a:solidFill>
            </a:endParaRPr>
          </a:p>
        </p:txBody>
      </p:sp>
      <p:grpSp>
        <p:nvGrpSpPr>
          <p:cNvPr id="4" name="グループ化 3"/>
          <p:cNvGrpSpPr/>
          <p:nvPr/>
        </p:nvGrpSpPr>
        <p:grpSpPr>
          <a:xfrm>
            <a:off x="396428" y="2229713"/>
            <a:ext cx="8928992" cy="1327383"/>
            <a:chOff x="396428" y="2924944"/>
            <a:chExt cx="8928992" cy="1327383"/>
          </a:xfrm>
        </p:grpSpPr>
        <p:sp>
          <p:nvSpPr>
            <p:cNvPr id="10" name="テキスト ボックス 9"/>
            <p:cNvSpPr txBox="1"/>
            <p:nvPr/>
          </p:nvSpPr>
          <p:spPr>
            <a:xfrm>
              <a:off x="396428" y="2924944"/>
              <a:ext cx="5040561" cy="132343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［現　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医療観察精神科訪問看護・指導料</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ロ</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医療観察精神科訪問看護・指導料（</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160</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endParaRPr lang="en-US" altLang="ja-JP"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医療観察訪問看護基本料</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ロ</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医療観察訪問看護基本料（</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160</a:t>
              </a:r>
              <a:r>
                <a:rPr lang="ja-JP" altLang="en-US"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右矢印 10"/>
            <p:cNvSpPr/>
            <p:nvPr/>
          </p:nvSpPr>
          <p:spPr>
            <a:xfrm>
              <a:off x="5581004" y="3302575"/>
              <a:ext cx="425683"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dirty="0">
                <a:solidFill>
                  <a:prstClr val="white"/>
                </a:solidFill>
              </a:endParaRPr>
            </a:p>
          </p:txBody>
        </p:sp>
        <p:sp>
          <p:nvSpPr>
            <p:cNvPr id="12" name="テキスト ボックス 11"/>
            <p:cNvSpPr txBox="1"/>
            <p:nvPr/>
          </p:nvSpPr>
          <p:spPr>
            <a:xfrm>
              <a:off x="6085061" y="2928888"/>
              <a:ext cx="3240359" cy="132343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［改定後］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観察精神科訪問看護・</a:t>
              </a: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指導料</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ロ</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削除</a:t>
              </a:r>
              <a:endParaRPr lang="en-US" altLang="ja-JP" sz="16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観察訪問看護</a:t>
              </a: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基本料</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ロ　</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削除</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5" name="グループ化 4"/>
          <p:cNvGrpSpPr/>
          <p:nvPr/>
        </p:nvGrpSpPr>
        <p:grpSpPr>
          <a:xfrm>
            <a:off x="497375" y="5169574"/>
            <a:ext cx="8751764" cy="861774"/>
            <a:chOff x="501649" y="4941168"/>
            <a:chExt cx="8751764" cy="861774"/>
          </a:xfrm>
        </p:grpSpPr>
        <p:sp>
          <p:nvSpPr>
            <p:cNvPr id="13" name="テキスト ボックス 12"/>
            <p:cNvSpPr txBox="1"/>
            <p:nvPr/>
          </p:nvSpPr>
          <p:spPr>
            <a:xfrm>
              <a:off x="501649" y="4941168"/>
              <a:ext cx="3965874"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［現　行］</a:t>
              </a:r>
              <a:endParaRPr lang="en-US" altLang="ja-JP" sz="16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24</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時間対応体制加算　</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540</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endPar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24</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時間連絡体制加算　</a:t>
              </a:r>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250</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endParaRPr lang="en-US" altLang="ja-JP" sz="16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右矢印 13"/>
            <p:cNvSpPr/>
            <p:nvPr/>
          </p:nvSpPr>
          <p:spPr>
            <a:xfrm>
              <a:off x="4656626" y="5068634"/>
              <a:ext cx="56535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dirty="0">
                <a:solidFill>
                  <a:prstClr val="white"/>
                </a:solidFill>
              </a:endParaRPr>
            </a:p>
          </p:txBody>
        </p:sp>
        <p:sp>
          <p:nvSpPr>
            <p:cNvPr id="15" name="テキスト ボックス 14"/>
            <p:cNvSpPr txBox="1"/>
            <p:nvPr/>
          </p:nvSpPr>
          <p:spPr>
            <a:xfrm>
              <a:off x="5355616" y="4941168"/>
              <a:ext cx="3897797" cy="86177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auto">
                <a:spcBef>
                  <a:spcPts val="0"/>
                </a:spcBef>
                <a:spcAft>
                  <a:spcPts val="0"/>
                </a:spcAft>
              </a:pP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［改定後］</a:t>
              </a:r>
              <a:endParaRPr lang="en-US" altLang="ja-JP"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医療観察</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24</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時間対応体制加算　</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640</a:t>
              </a:r>
              <a:r>
                <a:rPr lang="ja-JP" altLang="en-US" sz="16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点</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（削除）</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Tree>
    <p:extLst>
      <p:ext uri="{BB962C8B-B14F-4D97-AF65-F5344CB8AC3E}">
        <p14:creationId xmlns:p14="http://schemas.microsoft.com/office/powerpoint/2010/main" val="368446627"/>
      </p:ext>
    </p:extLst>
  </p:cSld>
  <p:clrMapOvr>
    <a:masterClrMapping/>
  </p:clrMapOvr>
  <p:timing>
    <p:tnLst>
      <p:par>
        <p:cTn id="1" dur="indefinite" restart="never" nodeType="tmRoot"/>
      </p:par>
    </p:tnLst>
  </p:timing>
</p:sld>
</file>

<file path=ppt/theme/theme1.xml><?xml version="1.0" encoding="utf-8"?>
<a:theme xmlns:a="http://schemas.openxmlformats.org/drawingml/2006/main" name="2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20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5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6C993A3F3CF0F447857D762BE2BE7FD3" ma:contentTypeVersion="11" ma:contentTypeDescription="" ma:contentTypeScope="" ma:versionID="7cc5eeadbb2eb570d04c18f2170bf286">
  <xsd:schema xmlns:xsd="http://www.w3.org/2001/XMLSchema" xmlns:p="http://schemas.microsoft.com/office/2006/metadata/properties" xmlns:ns2="8B97BE19-CDDD-400E-817A-CFDD13F7EC12" xmlns:ns3="e3e757e4-d33f-49c0-9933-82f04369b898" targetNamespace="http://schemas.microsoft.com/office/2006/metadata/properties" ma:root="true" ma:fieldsID="d54ef34617ead21e9b4889a0ad5c35c8" ns2:_="" ns3:_="">
    <xsd:import namespace="8B97BE19-CDDD-400E-817A-CFDD13F7EC12"/>
    <xsd:import namespace="e3e757e4-d33f-49c0-9933-82f04369b898"/>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e3e757e4-d33f-49c0-9933-82f04369b898"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57877CA-FED1-4C1A-BA29-DF7AB38027D8}">
  <ds:schemaRefs>
    <ds:schemaRef ds:uri="http://purl.org/dc/terms/"/>
    <ds:schemaRef ds:uri="http://purl.org/dc/elements/1.1/"/>
    <ds:schemaRef ds:uri="http://schemas.microsoft.com/office/2006/metadata/properties"/>
    <ds:schemaRef ds:uri="http://schemas.microsoft.com/office/2006/documentManagement/types"/>
    <ds:schemaRef ds:uri="e3e757e4-d33f-49c0-9933-82f04369b898"/>
    <ds:schemaRef ds:uri="http://www.w3.org/XML/1998/namespace"/>
    <ds:schemaRef ds:uri="http://purl.org/dc/dcmitype/"/>
    <ds:schemaRef ds:uri="http://schemas.openxmlformats.org/package/2006/metadata/core-properties"/>
    <ds:schemaRef ds:uri="8B97BE19-CDDD-400E-817A-CFDD13F7EC12"/>
    <ds:schemaRef ds:uri="http://schemas.microsoft.com/office/infopath/2007/PartnerControls"/>
  </ds:schemaRefs>
</ds:datastoreItem>
</file>

<file path=customXml/itemProps2.xml><?xml version="1.0" encoding="utf-8"?>
<ds:datastoreItem xmlns:ds="http://schemas.openxmlformats.org/officeDocument/2006/customXml" ds:itemID="{85CC48AC-9BCC-4D45-A6B6-D7EF8CE5AADC}">
  <ds:schemaRefs>
    <ds:schemaRef ds:uri="http://schemas.microsoft.com/office/2006/metadata/longProperties"/>
  </ds:schemaRefs>
</ds:datastoreItem>
</file>

<file path=customXml/itemProps3.xml><?xml version="1.0" encoding="utf-8"?>
<ds:datastoreItem xmlns:ds="http://schemas.openxmlformats.org/officeDocument/2006/customXml" ds:itemID="{922FD942-815C-49C9-ABD6-92A23DBD7A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e3e757e4-d33f-49c0-9933-82f04369b898"/>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4.xml><?xml version="1.0" encoding="utf-8"?>
<ds:datastoreItem xmlns:ds="http://schemas.openxmlformats.org/officeDocument/2006/customXml" ds:itemID="{429F087B-A055-4CFB-A548-7C9D581039A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10748</TotalTime>
  <Words>384</Words>
  <Application>Microsoft Office PowerPoint</Application>
  <PresentationFormat>ユーザー設定</PresentationFormat>
  <Paragraphs>403</Paragraphs>
  <Slides>11</Slides>
  <Notes>9</Notes>
  <HiddenSlides>0</HiddenSlides>
  <MMClips>0</MMClips>
  <ScaleCrop>false</ScaleCrop>
  <HeadingPairs>
    <vt:vector size="6" baseType="variant">
      <vt:variant>
        <vt:lpstr>使用されているフォント</vt:lpstr>
      </vt:variant>
      <vt:variant>
        <vt:i4>6</vt:i4>
      </vt:variant>
      <vt:variant>
        <vt:lpstr>テーマ</vt:lpstr>
      </vt:variant>
      <vt:variant>
        <vt:i4>10</vt:i4>
      </vt:variant>
      <vt:variant>
        <vt:lpstr>スライド タイトル</vt:lpstr>
      </vt:variant>
      <vt:variant>
        <vt:i4>11</vt:i4>
      </vt:variant>
    </vt:vector>
  </HeadingPairs>
  <TitlesOfParts>
    <vt:vector size="27" baseType="lpstr">
      <vt:lpstr>Meiryo UI</vt:lpstr>
      <vt:lpstr>ＭＳ Ｐゴシック</vt:lpstr>
      <vt:lpstr>ＭＳ Ｐ明朝</vt:lpstr>
      <vt:lpstr>メイリオ</vt:lpstr>
      <vt:lpstr>Arial</vt:lpstr>
      <vt:lpstr>Calibri</vt:lpstr>
      <vt:lpstr>2_デザインの設定</vt:lpstr>
      <vt:lpstr>1_デザインの設定</vt:lpstr>
      <vt:lpstr>デザインの設定</vt:lpstr>
      <vt:lpstr>3_デザインの設定</vt:lpstr>
      <vt:lpstr>4_デザインの設定</vt:lpstr>
      <vt:lpstr>20_デザインの設定</vt:lpstr>
      <vt:lpstr>6_デザインの設定</vt:lpstr>
      <vt:lpstr>5_デザインの設定</vt:lpstr>
      <vt:lpstr>1_Office テーマ</vt:lpstr>
      <vt:lpstr>Office テーマ</vt:lpstr>
      <vt:lpstr>平成30年度  医療観察診療報酬改定について</vt:lpstr>
      <vt:lpstr>平成30年度医療観察診療報酬改定の概要について</vt:lpstr>
      <vt:lpstr>平成30年度医療観察診療報酬改定について　①</vt:lpstr>
      <vt:lpstr>平成30年度医療観察診療報酬改定について　②</vt:lpstr>
      <vt:lpstr>平成30年度医療観察診療報酬改定について　③</vt:lpstr>
      <vt:lpstr>平成30年度医療観察診療報酬改定について　④</vt:lpstr>
      <vt:lpstr>平成30年度医療観察診療報酬改定について　⑤</vt:lpstr>
      <vt:lpstr>平成30年度医療観察診療報酬改定について　⑥</vt:lpstr>
      <vt:lpstr>平成30年度医療観察診療報酬改定について　⑦</vt:lpstr>
      <vt:lpstr>平成30年度医療観察診療報酬改定について　⑧</vt:lpstr>
      <vt:lpstr>平成30年度医療観察診療報酬改定について　⑨</vt:lpstr>
    </vt:vector>
  </TitlesOfParts>
  <Company>厚生労働省</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User</cp:lastModifiedBy>
  <cp:revision>691</cp:revision>
  <cp:lastPrinted>2018-02-09T12:58:09Z</cp:lastPrinted>
  <dcterms:created xsi:type="dcterms:W3CDTF">2008-06-17T09:37:59Z</dcterms:created>
  <dcterms:modified xsi:type="dcterms:W3CDTF">2018-04-01T05:49:24Z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ドキュメント</vt:lpwstr>
  </property>
  <property fmtid="{D5CDD505-2E9C-101B-9397-08002B2CF9AE}" pid="3" name="ContentTypeId">
    <vt:lpwstr>0x0101002DA299AC048A4B8EA9C1D19079C1A322006C993A3F3CF0F447857D762BE2BE7FD3</vt:lpwstr>
  </property>
</Properties>
</file>