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4"/>
  </p:sldMasterIdLst>
  <p:sldIdLst>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有泉 牧人(ariizumi-makito.5b1)" userId="4510d4c1-271d-4844-b9bc-477cb256d42a" providerId="ADAL" clId="{A31A94C6-381B-423F-89D0-BDF0E9E61475}"/>
    <pc:docChg chg="undo custSel modSld">
      <pc:chgData name="有泉 牧人(ariizumi-makito.5b1)" userId="4510d4c1-271d-4844-b9bc-477cb256d42a" providerId="ADAL" clId="{A31A94C6-381B-423F-89D0-BDF0E9E61475}" dt="2025-03-14T08:08:52.676" v="498" actId="1036"/>
      <pc:docMkLst>
        <pc:docMk/>
      </pc:docMkLst>
      <pc:sldChg chg="addSp delSp modSp mod">
        <pc:chgData name="有泉 牧人(ariizumi-makito.5b1)" userId="4510d4c1-271d-4844-b9bc-477cb256d42a" providerId="ADAL" clId="{A31A94C6-381B-423F-89D0-BDF0E9E61475}" dt="2025-03-14T08:08:52.676" v="498" actId="1036"/>
        <pc:sldMkLst>
          <pc:docMk/>
          <pc:sldMk cId="3549660484" sldId="259"/>
        </pc:sldMkLst>
        <pc:spChg chg="mod">
          <ac:chgData name="有泉 牧人(ariizumi-makito.5b1)" userId="4510d4c1-271d-4844-b9bc-477cb256d42a" providerId="ADAL" clId="{A31A94C6-381B-423F-89D0-BDF0E9E61475}" dt="2025-03-14T07:58:00.035" v="277" actId="1035"/>
          <ac:spMkLst>
            <pc:docMk/>
            <pc:sldMk cId="3549660484" sldId="259"/>
            <ac:spMk id="2" creationId="{4D792B7D-375E-84D8-1DD8-75E43A2A89E9}"/>
          </ac:spMkLst>
        </pc:spChg>
        <pc:spChg chg="mod">
          <ac:chgData name="有泉 牧人(ariizumi-makito.5b1)" userId="4510d4c1-271d-4844-b9bc-477cb256d42a" providerId="ADAL" clId="{A31A94C6-381B-423F-89D0-BDF0E9E61475}" dt="2025-03-14T07:58:06.351" v="279" actId="1035"/>
          <ac:spMkLst>
            <pc:docMk/>
            <pc:sldMk cId="3549660484" sldId="259"/>
            <ac:spMk id="3" creationId="{3E451617-67A4-265A-D691-766ACC38077F}"/>
          </ac:spMkLst>
        </pc:spChg>
        <pc:spChg chg="mod">
          <ac:chgData name="有泉 牧人(ariizumi-makito.5b1)" userId="4510d4c1-271d-4844-b9bc-477cb256d42a" providerId="ADAL" clId="{A31A94C6-381B-423F-89D0-BDF0E9E61475}" dt="2025-03-14T07:58:39.199" v="288" actId="20577"/>
          <ac:spMkLst>
            <pc:docMk/>
            <pc:sldMk cId="3549660484" sldId="259"/>
            <ac:spMk id="4" creationId="{DDA0C636-F390-5FB6-187C-9D42E23F0D3B}"/>
          </ac:spMkLst>
        </pc:spChg>
        <pc:spChg chg="add mod">
          <ac:chgData name="有泉 牧人(ariizumi-makito.5b1)" userId="4510d4c1-271d-4844-b9bc-477cb256d42a" providerId="ADAL" clId="{A31A94C6-381B-423F-89D0-BDF0E9E61475}" dt="2025-03-14T08:07:56.311" v="494" actId="20577"/>
          <ac:spMkLst>
            <pc:docMk/>
            <pc:sldMk cId="3549660484" sldId="259"/>
            <ac:spMk id="5" creationId="{ACF9BD8D-152D-DB67-8A56-53F9F2E84FBB}"/>
          </ac:spMkLst>
        </pc:spChg>
        <pc:spChg chg="mod">
          <ac:chgData name="有泉 牧人(ariizumi-makito.5b1)" userId="4510d4c1-271d-4844-b9bc-477cb256d42a" providerId="ADAL" clId="{A31A94C6-381B-423F-89D0-BDF0E9E61475}" dt="2025-03-14T07:58:43.063" v="290" actId="20577"/>
          <ac:spMkLst>
            <pc:docMk/>
            <pc:sldMk cId="3549660484" sldId="259"/>
            <ac:spMk id="7" creationId="{CE80204B-CDF1-7027-5AEB-A7BABDD904DE}"/>
          </ac:spMkLst>
        </pc:spChg>
        <pc:spChg chg="mod">
          <ac:chgData name="有泉 牧人(ariizumi-makito.5b1)" userId="4510d4c1-271d-4844-b9bc-477cb256d42a" providerId="ADAL" clId="{A31A94C6-381B-423F-89D0-BDF0E9E61475}" dt="2025-03-14T07:53:17.199" v="43" actId="1036"/>
          <ac:spMkLst>
            <pc:docMk/>
            <pc:sldMk cId="3549660484" sldId="259"/>
            <ac:spMk id="21" creationId="{751E5B8D-E67B-EA23-838C-E8B31C339829}"/>
          </ac:spMkLst>
        </pc:spChg>
        <pc:spChg chg="mod">
          <ac:chgData name="有泉 牧人(ariizumi-makito.5b1)" userId="4510d4c1-271d-4844-b9bc-477cb256d42a" providerId="ADAL" clId="{A31A94C6-381B-423F-89D0-BDF0E9E61475}" dt="2025-03-14T07:55:27.322" v="244" actId="1076"/>
          <ac:spMkLst>
            <pc:docMk/>
            <pc:sldMk cId="3549660484" sldId="259"/>
            <ac:spMk id="22" creationId="{A201EBAA-11C0-D717-65C4-D8B0F6D1044C}"/>
          </ac:spMkLst>
        </pc:spChg>
        <pc:spChg chg="add mod">
          <ac:chgData name="有泉 牧人(ariizumi-makito.5b1)" userId="4510d4c1-271d-4844-b9bc-477cb256d42a" providerId="ADAL" clId="{A31A94C6-381B-423F-89D0-BDF0E9E61475}" dt="2025-03-14T08:03:13.649" v="389" actId="571"/>
          <ac:spMkLst>
            <pc:docMk/>
            <pc:sldMk cId="3549660484" sldId="259"/>
            <ac:spMk id="29" creationId="{72DAA9A5-4C7A-8C7B-5C60-19E74AA21863}"/>
          </ac:spMkLst>
        </pc:spChg>
        <pc:grpChg chg="mod">
          <ac:chgData name="有泉 牧人(ariizumi-makito.5b1)" userId="4510d4c1-271d-4844-b9bc-477cb256d42a" providerId="ADAL" clId="{A31A94C6-381B-423F-89D0-BDF0E9E61475}" dt="2025-03-14T07:55:27.322" v="244" actId="1076"/>
          <ac:grpSpMkLst>
            <pc:docMk/>
            <pc:sldMk cId="3549660484" sldId="259"/>
            <ac:grpSpMk id="27" creationId="{481F9FB0-2EE6-3D26-B947-7B58D120116C}"/>
          </ac:grpSpMkLst>
        </pc:grpChg>
        <pc:grpChg chg="mod">
          <ac:chgData name="有泉 牧人(ariizumi-makito.5b1)" userId="4510d4c1-271d-4844-b9bc-477cb256d42a" providerId="ADAL" clId="{A31A94C6-381B-423F-89D0-BDF0E9E61475}" dt="2025-03-14T07:55:27.322" v="244" actId="1076"/>
          <ac:grpSpMkLst>
            <pc:docMk/>
            <pc:sldMk cId="3549660484" sldId="259"/>
            <ac:grpSpMk id="28" creationId="{38604658-A943-C0CE-F887-3B95ABFF702C}"/>
          </ac:grpSpMkLst>
        </pc:grpChg>
        <pc:cxnChg chg="mod">
          <ac:chgData name="有泉 牧人(ariizumi-makito.5b1)" userId="4510d4c1-271d-4844-b9bc-477cb256d42a" providerId="ADAL" clId="{A31A94C6-381B-423F-89D0-BDF0E9E61475}" dt="2025-03-14T07:58:00.035" v="277" actId="1035"/>
          <ac:cxnSpMkLst>
            <pc:docMk/>
            <pc:sldMk cId="3549660484" sldId="259"/>
            <ac:cxnSpMk id="13" creationId="{18212D2C-6E2B-8F34-DF98-10521B5C2173}"/>
          </ac:cxnSpMkLst>
        </pc:cxnChg>
        <pc:cxnChg chg="mod">
          <ac:chgData name="有泉 牧人(ariizumi-makito.5b1)" userId="4510d4c1-271d-4844-b9bc-477cb256d42a" providerId="ADAL" clId="{A31A94C6-381B-423F-89D0-BDF0E9E61475}" dt="2025-03-14T08:04:49.084" v="417" actId="1035"/>
          <ac:cxnSpMkLst>
            <pc:docMk/>
            <pc:sldMk cId="3549660484" sldId="259"/>
            <ac:cxnSpMk id="14" creationId="{487828CB-DD36-0ADA-7CBC-7B30119E45AB}"/>
          </ac:cxnSpMkLst>
        </pc:cxnChg>
        <pc:cxnChg chg="add mod ord">
          <ac:chgData name="有泉 牧人(ariizumi-makito.5b1)" userId="4510d4c1-271d-4844-b9bc-477cb256d42a" providerId="ADAL" clId="{A31A94C6-381B-423F-89D0-BDF0E9E61475}" dt="2025-03-14T08:08:52.676" v="498" actId="1036"/>
          <ac:cxnSpMkLst>
            <pc:docMk/>
            <pc:sldMk cId="3549660484" sldId="259"/>
            <ac:cxnSpMk id="15" creationId="{BE288B42-4277-99BB-B4A2-BE263BBD0852}"/>
          </ac:cxnSpMkLst>
        </pc:cxnChg>
        <pc:cxnChg chg="mod ord">
          <ac:chgData name="有泉 牧人(ariizumi-makito.5b1)" userId="4510d4c1-271d-4844-b9bc-477cb256d42a" providerId="ADAL" clId="{A31A94C6-381B-423F-89D0-BDF0E9E61475}" dt="2025-03-14T08:04:19.163" v="405" actId="1036"/>
          <ac:cxnSpMkLst>
            <pc:docMk/>
            <pc:sldMk cId="3549660484" sldId="259"/>
            <ac:cxnSpMk id="16" creationId="{E3664DA7-3D5F-FE37-211E-6AAED2C5774B}"/>
          </ac:cxnSpMkLst>
        </pc:cxnChg>
        <pc:cxnChg chg="add del mod ord">
          <ac:chgData name="有泉 牧人(ariizumi-makito.5b1)" userId="4510d4c1-271d-4844-b9bc-477cb256d42a" providerId="ADAL" clId="{A31A94C6-381B-423F-89D0-BDF0E9E61475}" dt="2025-03-14T08:03:20.701" v="391" actId="166"/>
          <ac:cxnSpMkLst>
            <pc:docMk/>
            <pc:sldMk cId="3549660484" sldId="259"/>
            <ac:cxnSpMk id="17" creationId="{C064F1F3-BD9E-CA33-E747-851CA75516E1}"/>
          </ac:cxnSpMkLst>
        </pc:cxnChg>
        <pc:cxnChg chg="mod">
          <ac:chgData name="有泉 牧人(ariizumi-makito.5b1)" userId="4510d4c1-271d-4844-b9bc-477cb256d42a" providerId="ADAL" clId="{A31A94C6-381B-423F-89D0-BDF0E9E61475}" dt="2025-03-14T08:08:39.419" v="496" actId="1036"/>
          <ac:cxnSpMkLst>
            <pc:docMk/>
            <pc:sldMk cId="3549660484" sldId="259"/>
            <ac:cxnSpMk id="18" creationId="{EFDD3E3B-6A1E-3919-9113-9926FC038B5E}"/>
          </ac:cxnSpMkLst>
        </pc:cxnChg>
        <pc:cxnChg chg="mod">
          <ac:chgData name="有泉 牧人(ariizumi-makito.5b1)" userId="4510d4c1-271d-4844-b9bc-477cb256d42a" providerId="ADAL" clId="{A31A94C6-381B-423F-89D0-BDF0E9E61475}" dt="2025-03-14T08:08:43.284" v="497" actId="1036"/>
          <ac:cxnSpMkLst>
            <pc:docMk/>
            <pc:sldMk cId="3549660484" sldId="259"/>
            <ac:cxnSpMk id="19" creationId="{53DD3C4E-34FD-3465-6375-5252C7FF5F53}"/>
          </ac:cxnSpMkLst>
        </pc:cxnChg>
        <pc:cxnChg chg="mod">
          <ac:chgData name="有泉 牧人(ariizumi-makito.5b1)" userId="4510d4c1-271d-4844-b9bc-477cb256d42a" providerId="ADAL" clId="{A31A94C6-381B-423F-89D0-BDF0E9E61475}" dt="2025-03-14T08:06:02.155" v="445" actId="1036"/>
          <ac:cxnSpMkLst>
            <pc:docMk/>
            <pc:sldMk cId="3549660484" sldId="259"/>
            <ac:cxnSpMk id="20" creationId="{66253C69-4C37-89BC-7F32-ADFA6B5B8644}"/>
          </ac:cxnSpMkLst>
        </pc:cxnChg>
        <pc:cxnChg chg="add mod">
          <ac:chgData name="有泉 牧人(ariizumi-makito.5b1)" userId="4510d4c1-271d-4844-b9bc-477cb256d42a" providerId="ADAL" clId="{A31A94C6-381B-423F-89D0-BDF0E9E61475}" dt="2025-03-14T08:07:10.247" v="492" actId="1036"/>
          <ac:cxnSpMkLst>
            <pc:docMk/>
            <pc:sldMk cId="3549660484" sldId="259"/>
            <ac:cxnSpMk id="32" creationId="{D97FCBEE-1CAB-0BEA-AAD3-D0DBE3853387}"/>
          </ac:cxnSpMkLst>
        </pc:cxnChg>
      </pc:sldChg>
    </pc:docChg>
  </pc:docChgLst>
  <pc:docChgLst>
    <pc:chgData name="和田 聡一(wada-soichi)" userId="9f452609-e956-4e62-97aa-28e6f7efd8ff" providerId="ADAL" clId="{CF597A63-9E77-49BD-8E68-EE9402F2E20C}"/>
    <pc:docChg chg="modSld">
      <pc:chgData name="和田 聡一(wada-soichi)" userId="9f452609-e956-4e62-97aa-28e6f7efd8ff" providerId="ADAL" clId="{CF597A63-9E77-49BD-8E68-EE9402F2E20C}" dt="2025-07-07T03:15:25.320" v="1" actId="6549"/>
      <pc:docMkLst>
        <pc:docMk/>
      </pc:docMkLst>
      <pc:sldChg chg="modSp mod">
        <pc:chgData name="和田 聡一(wada-soichi)" userId="9f452609-e956-4e62-97aa-28e6f7efd8ff" providerId="ADAL" clId="{CF597A63-9E77-49BD-8E68-EE9402F2E20C}" dt="2025-07-07T03:15:25.320" v="1" actId="6549"/>
        <pc:sldMkLst>
          <pc:docMk/>
          <pc:sldMk cId="3549660484" sldId="259"/>
        </pc:sldMkLst>
        <pc:spChg chg="mod">
          <ac:chgData name="和田 聡一(wada-soichi)" userId="9f452609-e956-4e62-97aa-28e6f7efd8ff" providerId="ADAL" clId="{CF597A63-9E77-49BD-8E68-EE9402F2E20C}" dt="2025-07-07T03:15:25.320" v="1" actId="6549"/>
          <ac:spMkLst>
            <pc:docMk/>
            <pc:sldMk cId="3549660484" sldId="259"/>
            <ac:spMk id="4" creationId="{DDA0C636-F390-5FB6-187C-9D42E23F0D3B}"/>
          </ac:spMkLst>
        </pc:spChg>
        <pc:spChg chg="mod">
          <ac:chgData name="和田 聡一(wada-soichi)" userId="9f452609-e956-4e62-97aa-28e6f7efd8ff" providerId="ADAL" clId="{CF597A63-9E77-49BD-8E68-EE9402F2E20C}" dt="2025-07-07T03:15:17.674" v="0" actId="6549"/>
          <ac:spMkLst>
            <pc:docMk/>
            <pc:sldMk cId="3549660484" sldId="259"/>
            <ac:spMk id="5" creationId="{ACF9BD8D-152D-DB67-8A56-53F9F2E84FBB}"/>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7D8637-3188-CB03-33C3-F2D5A4005D9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89CBD53-3225-4ECB-14A5-07612030E7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648329E-82D0-50ED-D7CE-6B8F4095918E}"/>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D904090F-C3F1-E3F4-8A6E-D07D46732DB0}"/>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A2FD263E-B1B7-D496-1FF7-1B2C25B2F5DD}"/>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2042060642"/>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1CD9AE-C7BD-FD04-585A-D6EC00B3260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1D75B33-D001-7D67-397B-46790F3B54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168CCC-E3F3-C729-5F00-6EBD08E24EC6}"/>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F4C6A758-1E8D-F84C-719A-34F5B9F532E9}"/>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F1E97690-55D2-16AE-736D-DF937F926F28}"/>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380852379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40055AE-6A3B-91C8-E109-1E9853F4D64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2F0BAF5-1EA8-2D30-06A1-8B657C23A13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CF7FD2-BE21-84B6-0A20-D3806D70A097}"/>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46C478FE-F0E8-A06F-710C-DB805EBACFC1}"/>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236AB8CF-DA84-7853-A6B0-E77D62800DFE}"/>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918442553"/>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C6D26D-4CA6-F064-6BD1-621DDCA926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23FF627-988A-EF2A-F4C4-42DEE95C88C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698EBB-2D33-25B5-048B-CFAE9DF47E82}"/>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8194C220-DCB2-9F6A-EE42-9635827C3E15}"/>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95D0CCA0-6BB1-447C-7689-3AA0F7C708B2}"/>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3033051706"/>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180989-A09F-F9E1-2EDE-C66B2D527BE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CAAAA9-6F5F-BE0F-3294-0A1FE9560F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80050AC-6EEE-CC72-D057-A2F4D8E26750}"/>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3127838F-45A4-7C3D-FFE3-64C779D91D4D}"/>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98C2D73E-0765-9FB7-7423-7BD4321A6334}"/>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542662451"/>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7146F2-226E-5CC3-8AB7-1C4C8242455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A9B6D6-E12D-245F-16C8-AA1CDA793E0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C8AAD9A-0B84-0D5C-A284-948F8AEB34B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4B7B0DE-0C2F-8406-3A3A-1742AAF54448}"/>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6" name="フッター プレースホルダー 5">
            <a:extLst>
              <a:ext uri="{FF2B5EF4-FFF2-40B4-BE49-F238E27FC236}">
                <a16:creationId xmlns:a16="http://schemas.microsoft.com/office/drawing/2014/main" id="{61182E13-B612-D8B6-DA59-5B5CDEE6BD4C}"/>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97556294-6783-36AA-A0ED-69A6592CF1C8}"/>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1834719710"/>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9C67B8-ECBF-B705-CBEF-689FF030299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6E38A1B-6C22-2050-231D-7CAC019482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C34DA20-CD4C-33ED-E6C5-7661E5A754C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C18B3AA-23D8-6DB3-35DA-595F232FEA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E6649FE-0C0A-2454-23CE-BCFBBD62ED5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4AB9F57-06E3-35CB-FB8B-190E4C30982F}"/>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8" name="フッター プレースホルダー 7">
            <a:extLst>
              <a:ext uri="{FF2B5EF4-FFF2-40B4-BE49-F238E27FC236}">
                <a16:creationId xmlns:a16="http://schemas.microsoft.com/office/drawing/2014/main" id="{3F6B8C3D-39E3-87D1-BBCC-121D38F63AF5}"/>
              </a:ext>
            </a:extLst>
          </p:cNvPr>
          <p:cNvSpPr>
            <a:spLocks noGrp="1"/>
          </p:cNvSpPr>
          <p:nvPr>
            <p:ph type="ftr" sz="quarter" idx="11"/>
          </p:nvPr>
        </p:nvSpPr>
        <p:spPr/>
        <p:txBody>
          <a:bodyPr/>
          <a:lstStyle/>
          <a:p>
            <a:endParaRPr lang="en-US" dirty="0"/>
          </a:p>
        </p:txBody>
      </p:sp>
      <p:sp>
        <p:nvSpPr>
          <p:cNvPr id="9" name="スライド番号プレースホルダー 8">
            <a:extLst>
              <a:ext uri="{FF2B5EF4-FFF2-40B4-BE49-F238E27FC236}">
                <a16:creationId xmlns:a16="http://schemas.microsoft.com/office/drawing/2014/main" id="{C2760CA7-4499-0822-EEC3-BBADE58E3A34}"/>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2970911541"/>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4E5F-C298-999F-3D55-24835A0ED55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CC8CB0D-00DA-4456-4BD8-C0EB0A0F6B65}"/>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4" name="フッター プレースホルダー 3">
            <a:extLst>
              <a:ext uri="{FF2B5EF4-FFF2-40B4-BE49-F238E27FC236}">
                <a16:creationId xmlns:a16="http://schemas.microsoft.com/office/drawing/2014/main" id="{BFD0ED7C-9F30-D2B6-D225-6A07C7338B42}"/>
              </a:ext>
            </a:extLst>
          </p:cNvPr>
          <p:cNvSpPr>
            <a:spLocks noGrp="1"/>
          </p:cNvSpPr>
          <p:nvPr>
            <p:ph type="ftr" sz="quarter" idx="11"/>
          </p:nvPr>
        </p:nvSpPr>
        <p:spPr/>
        <p:txBody>
          <a:bodyPr/>
          <a:lstStyle/>
          <a:p>
            <a:endParaRPr lang="en-US" dirty="0"/>
          </a:p>
        </p:txBody>
      </p:sp>
      <p:sp>
        <p:nvSpPr>
          <p:cNvPr id="5" name="スライド番号プレースホルダー 4">
            <a:extLst>
              <a:ext uri="{FF2B5EF4-FFF2-40B4-BE49-F238E27FC236}">
                <a16:creationId xmlns:a16="http://schemas.microsoft.com/office/drawing/2014/main" id="{A0DE4EAC-DF3B-C90B-77E5-26B74B4E8D4D}"/>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2644285398"/>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5529A83-7EC8-B30C-E4BF-B158E2D98790}"/>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3" name="フッター プレースホルダー 2">
            <a:extLst>
              <a:ext uri="{FF2B5EF4-FFF2-40B4-BE49-F238E27FC236}">
                <a16:creationId xmlns:a16="http://schemas.microsoft.com/office/drawing/2014/main" id="{19A274E1-5A8F-3280-B508-B39D42A9D059}"/>
              </a:ext>
            </a:extLst>
          </p:cNvPr>
          <p:cNvSpPr>
            <a:spLocks noGrp="1"/>
          </p:cNvSpPr>
          <p:nvPr>
            <p:ph type="ftr" sz="quarter" idx="11"/>
          </p:nvPr>
        </p:nvSpPr>
        <p:spPr/>
        <p:txBody>
          <a:bodyPr/>
          <a:lstStyle/>
          <a:p>
            <a:endParaRPr lang="en-US" dirty="0"/>
          </a:p>
        </p:txBody>
      </p:sp>
      <p:sp>
        <p:nvSpPr>
          <p:cNvPr id="4" name="スライド番号プレースホルダー 3">
            <a:extLst>
              <a:ext uri="{FF2B5EF4-FFF2-40B4-BE49-F238E27FC236}">
                <a16:creationId xmlns:a16="http://schemas.microsoft.com/office/drawing/2014/main" id="{18F4827D-55B2-E437-1A5B-F776617CF976}"/>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580409489"/>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09CC0A-9D62-B517-90FC-265F9836164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7024107-66FF-1056-0F22-BEF94EBC1E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9C5D6CE-61F4-D7A6-F3C5-96D0A38552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C6660BF-A6D1-AD2A-71CA-D415346EE4EE}"/>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6" name="フッター プレースホルダー 5">
            <a:extLst>
              <a:ext uri="{FF2B5EF4-FFF2-40B4-BE49-F238E27FC236}">
                <a16:creationId xmlns:a16="http://schemas.microsoft.com/office/drawing/2014/main" id="{BE3014AD-2D1B-9B4C-1DE4-A2B9A6BB081E}"/>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2D194D39-B5B8-A30B-579C-60A3C9906F7B}"/>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1319449499"/>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8DDF23-FAFD-2B93-40D4-1A14E175D8B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A435F7F-8FAA-C87D-7A62-7B9141235E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4B813C5-CD0E-4766-CE47-A99A38870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DFEDA25-6F60-F091-802B-76DF890EF848}"/>
              </a:ext>
            </a:extLst>
          </p:cNvPr>
          <p:cNvSpPr>
            <a:spLocks noGrp="1"/>
          </p:cNvSpPr>
          <p:nvPr>
            <p:ph type="dt" sz="half" idx="10"/>
          </p:nvPr>
        </p:nvSpPr>
        <p:spPr/>
        <p:txBody>
          <a:bodyPr/>
          <a:lstStyle/>
          <a:p>
            <a:fld id="{CFBEA57F-793F-4683-BD8A-741FD4B89154}" type="datetime1">
              <a:rPr lang="en-US" smtClean="0"/>
              <a:t>7/7/2025</a:t>
            </a:fld>
            <a:endParaRPr lang="en-US" dirty="0"/>
          </a:p>
        </p:txBody>
      </p:sp>
      <p:sp>
        <p:nvSpPr>
          <p:cNvPr id="6" name="フッター プレースホルダー 5">
            <a:extLst>
              <a:ext uri="{FF2B5EF4-FFF2-40B4-BE49-F238E27FC236}">
                <a16:creationId xmlns:a16="http://schemas.microsoft.com/office/drawing/2014/main" id="{AE4C361D-D76C-655B-E8DA-86DAB493CD60}"/>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44FF83EA-3499-C48B-9057-0BAFD602DC4B}"/>
              </a:ext>
            </a:extLst>
          </p:cNvPr>
          <p:cNvSpPr>
            <a:spLocks noGrp="1"/>
          </p:cNvSpPr>
          <p:nvPr>
            <p:ph type="sldNum" sz="quarter" idx="12"/>
          </p:nvPr>
        </p:nvSpPr>
        <p:spPr/>
        <p:txBody>
          <a:bodyPr/>
          <a:lstStyle/>
          <a:p>
            <a:fld id="{81D2C36F-4504-47C0-B82F-A167342A2754}" type="slidenum">
              <a:rPr lang="en-US" smtClean="0"/>
              <a:t>‹#›</a:t>
            </a:fld>
            <a:endParaRPr lang="en-US" dirty="0"/>
          </a:p>
        </p:txBody>
      </p:sp>
    </p:spTree>
    <p:extLst>
      <p:ext uri="{BB962C8B-B14F-4D97-AF65-F5344CB8AC3E}">
        <p14:creationId xmlns:p14="http://schemas.microsoft.com/office/powerpoint/2010/main" val="968604900"/>
      </p:ext>
    </p:extLst>
  </p:cSld>
  <p:clrMapOvr>
    <a:masterClrMapping/>
  </p:clrMapOvr>
  <p:hf hdr="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CFD4711-F4E7-B2A2-0352-CFDC8D4D7E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B49F525-E2D7-6170-3495-0309C79E19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7DCE2A-B21C-311C-D034-CD1B5D0DF0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EA57F-793F-4683-BD8A-741FD4B89154}" type="datetime1">
              <a:rPr lang="en-US" smtClean="0"/>
              <a:t>7/7/2025</a:t>
            </a:fld>
            <a:endParaRPr lang="en-US" dirty="0"/>
          </a:p>
        </p:txBody>
      </p:sp>
      <p:sp>
        <p:nvSpPr>
          <p:cNvPr id="5" name="フッター プレースホルダー 4">
            <a:extLst>
              <a:ext uri="{FF2B5EF4-FFF2-40B4-BE49-F238E27FC236}">
                <a16:creationId xmlns:a16="http://schemas.microsoft.com/office/drawing/2014/main" id="{7CE19706-BD14-81B1-2C6D-FEC24F7E4E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スライド番号プレースホルダー 5">
            <a:extLst>
              <a:ext uri="{FF2B5EF4-FFF2-40B4-BE49-F238E27FC236}">
                <a16:creationId xmlns:a16="http://schemas.microsoft.com/office/drawing/2014/main" id="{7CF61025-81D0-ABFF-AE4C-FF5AE0F7C7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2C36F-4504-47C0-B82F-A167342A2754}" type="slidenum">
              <a:rPr lang="en-US" smtClean="0"/>
              <a:t>‹#›</a:t>
            </a:fld>
            <a:endParaRPr lang="en-US" dirty="0"/>
          </a:p>
        </p:txBody>
      </p:sp>
    </p:spTree>
    <p:extLst>
      <p:ext uri="{BB962C8B-B14F-4D97-AF65-F5344CB8AC3E}">
        <p14:creationId xmlns:p14="http://schemas.microsoft.com/office/powerpoint/2010/main" val="2006449494"/>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hd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タイトル 1">
            <a:extLst>
              <a:ext uri="{FF2B5EF4-FFF2-40B4-BE49-F238E27FC236}">
                <a16:creationId xmlns:a16="http://schemas.microsoft.com/office/drawing/2014/main" id="{751E5B8D-E67B-EA23-838C-E8B31C339829}"/>
              </a:ext>
            </a:extLst>
          </p:cNvPr>
          <p:cNvSpPr txBox="1">
            <a:spLocks/>
          </p:cNvSpPr>
          <p:nvPr/>
        </p:nvSpPr>
        <p:spPr>
          <a:xfrm>
            <a:off x="838200" y="-247272"/>
            <a:ext cx="10515600" cy="1325563"/>
          </a:xfrm>
          <a:prstGeom prst="rect">
            <a:avLst/>
          </a:prstGeom>
        </p:spPr>
        <p:txBody>
          <a:bodyPr anchor="ct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a:solidFill>
                  <a:srgbClr val="1A1A1C"/>
                </a:solidFill>
                <a:latin typeface="メイリオ" panose="020B0604030504040204" pitchFamily="50" charset="-128"/>
                <a:ea typeface="メイリオ" panose="020B0604030504040204" pitchFamily="50" charset="-128"/>
              </a:rPr>
              <a:t>輸入品の食品と医薬品との判別方法（フローチャート）</a:t>
            </a:r>
            <a:endParaRPr lang="ja-JP" altLang="en-US" sz="2800" dirty="0"/>
          </a:p>
        </p:txBody>
      </p:sp>
      <p:sp>
        <p:nvSpPr>
          <p:cNvPr id="2" name="四角形: 角を丸くする 1">
            <a:extLst>
              <a:ext uri="{FF2B5EF4-FFF2-40B4-BE49-F238E27FC236}">
                <a16:creationId xmlns:a16="http://schemas.microsoft.com/office/drawing/2014/main" id="{4D792B7D-375E-84D8-1DD8-75E43A2A89E9}"/>
              </a:ext>
            </a:extLst>
          </p:cNvPr>
          <p:cNvSpPr/>
          <p:nvPr/>
        </p:nvSpPr>
        <p:spPr>
          <a:xfrm>
            <a:off x="1048622" y="662731"/>
            <a:ext cx="2880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b="1" dirty="0"/>
              <a:t>輸 入 品</a:t>
            </a:r>
          </a:p>
        </p:txBody>
      </p:sp>
      <p:sp>
        <p:nvSpPr>
          <p:cNvPr id="3" name="四角形: 角を丸くする 2">
            <a:extLst>
              <a:ext uri="{FF2B5EF4-FFF2-40B4-BE49-F238E27FC236}">
                <a16:creationId xmlns:a16="http://schemas.microsoft.com/office/drawing/2014/main" id="{3E451617-67A4-265A-D691-766ACC38077F}"/>
              </a:ext>
            </a:extLst>
          </p:cNvPr>
          <p:cNvSpPr/>
          <p:nvPr/>
        </p:nvSpPr>
        <p:spPr>
          <a:xfrm>
            <a:off x="1048622" y="1651946"/>
            <a:ext cx="4320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b="1" i="1" dirty="0"/>
              <a:t>Q1.</a:t>
            </a:r>
            <a:r>
              <a:rPr kumimoji="1" lang="ja-JP" altLang="en-US" b="1" dirty="0"/>
              <a:t>（医薬品的な）効能効果</a:t>
            </a:r>
            <a:r>
              <a:rPr lang="ja-JP" altLang="en-US" b="1" dirty="0"/>
              <a:t>の</a:t>
            </a:r>
            <a:r>
              <a:rPr kumimoji="1" lang="ja-JP" altLang="en-US" b="1" dirty="0"/>
              <a:t>標榜 </a:t>
            </a:r>
            <a:r>
              <a:rPr kumimoji="1" lang="ja-JP" altLang="en-US" b="1" baseline="30000" dirty="0"/>
              <a:t>注</a:t>
            </a:r>
            <a:r>
              <a:rPr kumimoji="1" lang="en-US" altLang="ja-JP" b="1" baseline="30000" dirty="0"/>
              <a:t>1)</a:t>
            </a:r>
            <a:endParaRPr kumimoji="1" lang="ja-JP" altLang="en-US" b="1" baseline="30000" dirty="0"/>
          </a:p>
        </p:txBody>
      </p:sp>
      <p:sp>
        <p:nvSpPr>
          <p:cNvPr id="4" name="四角形: 角を丸くする 3">
            <a:extLst>
              <a:ext uri="{FF2B5EF4-FFF2-40B4-BE49-F238E27FC236}">
                <a16:creationId xmlns:a16="http://schemas.microsoft.com/office/drawing/2014/main" id="{DDA0C636-F390-5FB6-187C-9D42E23F0D3B}"/>
              </a:ext>
            </a:extLst>
          </p:cNvPr>
          <p:cNvSpPr/>
          <p:nvPr/>
        </p:nvSpPr>
        <p:spPr>
          <a:xfrm>
            <a:off x="1794000" y="3572529"/>
            <a:ext cx="8604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b="1" i="1" dirty="0"/>
              <a:t>Q3. </a:t>
            </a:r>
            <a:r>
              <a:rPr lang="ja-JP" altLang="en-US" b="1" dirty="0"/>
              <a:t>（別添</a:t>
            </a:r>
            <a:r>
              <a:rPr lang="en-US" altLang="ja-JP" b="1" dirty="0"/>
              <a:t>1</a:t>
            </a:r>
            <a:r>
              <a:rPr lang="ja-JP" altLang="en-US" b="1" dirty="0"/>
              <a:t>）専ら医薬品として使用される成分本質（原材料）リストに掲載 </a:t>
            </a:r>
            <a:r>
              <a:rPr lang="ja-JP" altLang="en-US" b="1" baseline="30000" dirty="0"/>
              <a:t>注</a:t>
            </a:r>
            <a:r>
              <a:rPr lang="en-US" altLang="ja-JP" b="1" baseline="30000" dirty="0"/>
              <a:t>2)</a:t>
            </a:r>
          </a:p>
        </p:txBody>
      </p:sp>
      <p:sp>
        <p:nvSpPr>
          <p:cNvPr id="7" name="四角形: 角を丸くする 6">
            <a:extLst>
              <a:ext uri="{FF2B5EF4-FFF2-40B4-BE49-F238E27FC236}">
                <a16:creationId xmlns:a16="http://schemas.microsoft.com/office/drawing/2014/main" id="{CE80204B-CDF1-7027-5AEB-A7BABDD904DE}"/>
              </a:ext>
            </a:extLst>
          </p:cNvPr>
          <p:cNvSpPr/>
          <p:nvPr/>
        </p:nvSpPr>
        <p:spPr>
          <a:xfrm>
            <a:off x="3756000" y="4527432"/>
            <a:ext cx="4680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b="1" i="1" dirty="0"/>
              <a:t>Q4.</a:t>
            </a:r>
            <a:r>
              <a:rPr lang="ja-JP" altLang="en-US" b="1" i="1" dirty="0"/>
              <a:t> </a:t>
            </a:r>
            <a:r>
              <a:rPr kumimoji="1" lang="ja-JP" altLang="en-US" b="1" dirty="0"/>
              <a:t>着色・着香等の目的で微量を添加 </a:t>
            </a:r>
            <a:r>
              <a:rPr kumimoji="1" lang="ja-JP" altLang="en-US" b="1" baseline="30000" dirty="0"/>
              <a:t>注</a:t>
            </a:r>
            <a:r>
              <a:rPr kumimoji="1" lang="en-US" altLang="ja-JP" b="1" baseline="30000" dirty="0"/>
              <a:t>3)</a:t>
            </a:r>
            <a:endParaRPr kumimoji="1" lang="ja-JP" altLang="en-US" b="1" baseline="30000" dirty="0"/>
          </a:p>
        </p:txBody>
      </p:sp>
      <p:sp>
        <p:nvSpPr>
          <p:cNvPr id="8" name="四角形: 角を丸くする 7">
            <a:extLst>
              <a:ext uri="{FF2B5EF4-FFF2-40B4-BE49-F238E27FC236}">
                <a16:creationId xmlns:a16="http://schemas.microsoft.com/office/drawing/2014/main" id="{7CBE8EFB-0DBC-E8BD-30F0-AE0878409FEF}"/>
              </a:ext>
            </a:extLst>
          </p:cNvPr>
          <p:cNvSpPr/>
          <p:nvPr/>
        </p:nvSpPr>
        <p:spPr>
          <a:xfrm>
            <a:off x="1048622" y="5490593"/>
            <a:ext cx="4320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b="1" i="1" dirty="0"/>
              <a:t>A</a:t>
            </a:r>
            <a:r>
              <a:rPr kumimoji="1" lang="en-US" altLang="ja-JP" b="1" i="1" dirty="0"/>
              <a:t>. </a:t>
            </a:r>
            <a:r>
              <a:rPr kumimoji="1" lang="ja-JP" altLang="en-US" b="1" i="1" dirty="0"/>
              <a:t>　</a:t>
            </a:r>
            <a:r>
              <a:rPr kumimoji="1" lang="ja-JP" altLang="en-US" sz="3200" b="1" dirty="0"/>
              <a:t>医 薬 品</a:t>
            </a:r>
            <a:endParaRPr kumimoji="1" lang="ja-JP" altLang="en-US" b="1" dirty="0"/>
          </a:p>
        </p:txBody>
      </p:sp>
      <p:sp>
        <p:nvSpPr>
          <p:cNvPr id="11" name="四角形: 角を丸くする 10">
            <a:extLst>
              <a:ext uri="{FF2B5EF4-FFF2-40B4-BE49-F238E27FC236}">
                <a16:creationId xmlns:a16="http://schemas.microsoft.com/office/drawing/2014/main" id="{891F69D0-23FA-3CC9-7C75-F395793DB018}"/>
              </a:ext>
            </a:extLst>
          </p:cNvPr>
          <p:cNvSpPr/>
          <p:nvPr/>
        </p:nvSpPr>
        <p:spPr>
          <a:xfrm>
            <a:off x="6829325" y="5490593"/>
            <a:ext cx="4320000"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b="1" i="1" dirty="0"/>
              <a:t>A</a:t>
            </a:r>
            <a:r>
              <a:rPr kumimoji="1" lang="en-US" altLang="ja-JP" b="1" i="1" dirty="0"/>
              <a:t>. </a:t>
            </a:r>
            <a:r>
              <a:rPr kumimoji="1" lang="ja-JP" altLang="en-US" b="1" i="1" dirty="0"/>
              <a:t>　</a:t>
            </a:r>
            <a:r>
              <a:rPr lang="ja-JP" altLang="en-US" sz="3200" b="1" dirty="0"/>
              <a:t>食 品</a:t>
            </a:r>
            <a:endParaRPr kumimoji="1" lang="ja-JP" altLang="en-US" b="1" dirty="0"/>
          </a:p>
        </p:txBody>
      </p:sp>
      <p:cxnSp>
        <p:nvCxnSpPr>
          <p:cNvPr id="13" name="直線矢印コネクタ 12">
            <a:extLst>
              <a:ext uri="{FF2B5EF4-FFF2-40B4-BE49-F238E27FC236}">
                <a16:creationId xmlns:a16="http://schemas.microsoft.com/office/drawing/2014/main" id="{18212D2C-6E2B-8F34-DF98-10521B5C2173}"/>
              </a:ext>
            </a:extLst>
          </p:cNvPr>
          <p:cNvCxnSpPr>
            <a:stCxn id="2" idx="2"/>
          </p:cNvCxnSpPr>
          <p:nvPr/>
        </p:nvCxnSpPr>
        <p:spPr>
          <a:xfrm>
            <a:off x="2488622" y="1382731"/>
            <a:ext cx="0" cy="28800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487828CB-DD36-0ADA-7CBC-7B30119E45AB}"/>
              </a:ext>
            </a:extLst>
          </p:cNvPr>
          <p:cNvCxnSpPr>
            <a:cxnSpLocks/>
          </p:cNvCxnSpPr>
          <p:nvPr/>
        </p:nvCxnSpPr>
        <p:spPr>
          <a:xfrm>
            <a:off x="1516897" y="2313222"/>
            <a:ext cx="0" cy="31680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EFDD3E3B-6A1E-3919-9113-9926FC038B5E}"/>
              </a:ext>
            </a:extLst>
          </p:cNvPr>
          <p:cNvCxnSpPr>
            <a:cxnSpLocks/>
          </p:cNvCxnSpPr>
          <p:nvPr/>
        </p:nvCxnSpPr>
        <p:spPr>
          <a:xfrm>
            <a:off x="4657176" y="5212039"/>
            <a:ext cx="0" cy="28800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53DD3C4E-34FD-3465-6375-5252C7FF5F53}"/>
              </a:ext>
            </a:extLst>
          </p:cNvPr>
          <p:cNvCxnSpPr>
            <a:cxnSpLocks/>
          </p:cNvCxnSpPr>
          <p:nvPr/>
        </p:nvCxnSpPr>
        <p:spPr>
          <a:xfrm>
            <a:off x="7552776" y="5210982"/>
            <a:ext cx="0" cy="2880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66253C69-4C37-89BC-7F32-ADFA6B5B8644}"/>
              </a:ext>
            </a:extLst>
          </p:cNvPr>
          <p:cNvCxnSpPr>
            <a:cxnSpLocks/>
          </p:cNvCxnSpPr>
          <p:nvPr/>
        </p:nvCxnSpPr>
        <p:spPr>
          <a:xfrm>
            <a:off x="8973657" y="4242006"/>
            <a:ext cx="0" cy="122400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2" name="四角形: 角を丸くする 21">
            <a:extLst>
              <a:ext uri="{FF2B5EF4-FFF2-40B4-BE49-F238E27FC236}">
                <a16:creationId xmlns:a16="http://schemas.microsoft.com/office/drawing/2014/main" id="{A201EBAA-11C0-D717-65C4-D8B0F6D1044C}"/>
              </a:ext>
            </a:extLst>
          </p:cNvPr>
          <p:cNvSpPr/>
          <p:nvPr/>
        </p:nvSpPr>
        <p:spPr>
          <a:xfrm>
            <a:off x="6808622" y="664945"/>
            <a:ext cx="4320000" cy="1440000"/>
          </a:xfrm>
          <a:prstGeom prst="roundRect">
            <a:avLst/>
          </a:prstGeom>
          <a:ln w="28575">
            <a:prstDash val="sysDot"/>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grpSp>
        <p:nvGrpSpPr>
          <p:cNvPr id="27" name="グループ化 26">
            <a:extLst>
              <a:ext uri="{FF2B5EF4-FFF2-40B4-BE49-F238E27FC236}">
                <a16:creationId xmlns:a16="http://schemas.microsoft.com/office/drawing/2014/main" id="{481F9FB0-2EE6-3D26-B947-7B58D120116C}"/>
              </a:ext>
            </a:extLst>
          </p:cNvPr>
          <p:cNvGrpSpPr/>
          <p:nvPr/>
        </p:nvGrpSpPr>
        <p:grpSpPr>
          <a:xfrm>
            <a:off x="7504904" y="1002222"/>
            <a:ext cx="1302504" cy="953774"/>
            <a:chOff x="7482751" y="1604016"/>
            <a:chExt cx="1302504" cy="953774"/>
          </a:xfrm>
        </p:grpSpPr>
        <p:cxnSp>
          <p:nvCxnSpPr>
            <p:cNvPr id="24" name="直線矢印コネクタ 23">
              <a:extLst>
                <a:ext uri="{FF2B5EF4-FFF2-40B4-BE49-F238E27FC236}">
                  <a16:creationId xmlns:a16="http://schemas.microsoft.com/office/drawing/2014/main" id="{F0789F91-A576-B0E5-83E7-3ED8501DB65E}"/>
                </a:ext>
              </a:extLst>
            </p:cNvPr>
            <p:cNvCxnSpPr>
              <a:cxnSpLocks/>
            </p:cNvCxnSpPr>
            <p:nvPr/>
          </p:nvCxnSpPr>
          <p:spPr>
            <a:xfrm>
              <a:off x="8134003" y="1604016"/>
              <a:ext cx="0" cy="5400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6889F761-7539-06EF-2839-1A530FDC7FD9}"/>
                </a:ext>
              </a:extLst>
            </p:cNvPr>
            <p:cNvSpPr txBox="1"/>
            <p:nvPr/>
          </p:nvSpPr>
          <p:spPr>
            <a:xfrm>
              <a:off x="7482751" y="2188458"/>
              <a:ext cx="1302504" cy="369332"/>
            </a:xfrm>
            <a:prstGeom prst="rect">
              <a:avLst/>
            </a:prstGeom>
            <a:noFill/>
          </p:spPr>
          <p:txBody>
            <a:bodyPr wrap="square" rtlCol="0">
              <a:spAutoFit/>
            </a:bodyPr>
            <a:lstStyle/>
            <a:p>
              <a:pPr algn="ctr"/>
              <a:r>
                <a:rPr kumimoji="1" lang="ja-JP" altLang="en-US" b="1" dirty="0">
                  <a:solidFill>
                    <a:srgbClr val="C00000"/>
                  </a:solidFill>
                </a:rPr>
                <a:t>あり</a:t>
              </a:r>
              <a:r>
                <a:rPr kumimoji="1" lang="en-US" altLang="ja-JP" b="1" dirty="0">
                  <a:solidFill>
                    <a:srgbClr val="C00000"/>
                  </a:solidFill>
                </a:rPr>
                <a:t>/</a:t>
              </a:r>
              <a:r>
                <a:rPr kumimoji="1" lang="ja-JP" altLang="en-US" b="1" dirty="0">
                  <a:solidFill>
                    <a:srgbClr val="C00000"/>
                  </a:solidFill>
                </a:rPr>
                <a:t>はい</a:t>
              </a:r>
            </a:p>
          </p:txBody>
        </p:sp>
      </p:grpSp>
      <p:grpSp>
        <p:nvGrpSpPr>
          <p:cNvPr id="28" name="グループ化 27">
            <a:extLst>
              <a:ext uri="{FF2B5EF4-FFF2-40B4-BE49-F238E27FC236}">
                <a16:creationId xmlns:a16="http://schemas.microsoft.com/office/drawing/2014/main" id="{38604658-A943-C0CE-F887-3B95ABFF702C}"/>
              </a:ext>
            </a:extLst>
          </p:cNvPr>
          <p:cNvGrpSpPr/>
          <p:nvPr/>
        </p:nvGrpSpPr>
        <p:grpSpPr>
          <a:xfrm>
            <a:off x="9110109" y="1002222"/>
            <a:ext cx="1482170" cy="962435"/>
            <a:chOff x="8978899" y="1604016"/>
            <a:chExt cx="1482170" cy="962435"/>
          </a:xfrm>
        </p:grpSpPr>
        <p:cxnSp>
          <p:nvCxnSpPr>
            <p:cNvPr id="23" name="直線矢印コネクタ 22">
              <a:extLst>
                <a:ext uri="{FF2B5EF4-FFF2-40B4-BE49-F238E27FC236}">
                  <a16:creationId xmlns:a16="http://schemas.microsoft.com/office/drawing/2014/main" id="{0F92CFB5-EE79-1345-F4AF-50EEA6E66F71}"/>
                </a:ext>
              </a:extLst>
            </p:cNvPr>
            <p:cNvCxnSpPr>
              <a:cxnSpLocks/>
            </p:cNvCxnSpPr>
            <p:nvPr/>
          </p:nvCxnSpPr>
          <p:spPr>
            <a:xfrm>
              <a:off x="9719984" y="1604016"/>
              <a:ext cx="0" cy="54000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97C33C36-D18C-5A04-C7B3-0113DA89BFAA}"/>
                </a:ext>
              </a:extLst>
            </p:cNvPr>
            <p:cNvSpPr txBox="1"/>
            <p:nvPr/>
          </p:nvSpPr>
          <p:spPr>
            <a:xfrm>
              <a:off x="8978899" y="2197119"/>
              <a:ext cx="1482170" cy="369332"/>
            </a:xfrm>
            <a:prstGeom prst="rect">
              <a:avLst/>
            </a:prstGeom>
            <a:noFill/>
          </p:spPr>
          <p:txBody>
            <a:bodyPr wrap="square" rtlCol="0">
              <a:spAutoFit/>
            </a:bodyPr>
            <a:lstStyle/>
            <a:p>
              <a:pPr algn="ctr"/>
              <a:r>
                <a:rPr kumimoji="1" lang="ja-JP" altLang="en-US" b="1" dirty="0">
                  <a:solidFill>
                    <a:srgbClr val="0070C0"/>
                  </a:solidFill>
                </a:rPr>
                <a:t>なし</a:t>
              </a:r>
              <a:r>
                <a:rPr kumimoji="1" lang="en-US" altLang="ja-JP" b="1" dirty="0">
                  <a:solidFill>
                    <a:srgbClr val="0070C0"/>
                  </a:solidFill>
                </a:rPr>
                <a:t>/</a:t>
              </a:r>
              <a:r>
                <a:rPr kumimoji="1" lang="ja-JP" altLang="en-US" b="1" dirty="0">
                  <a:solidFill>
                    <a:srgbClr val="0070C0"/>
                  </a:solidFill>
                </a:rPr>
                <a:t>いいえ</a:t>
              </a:r>
            </a:p>
          </p:txBody>
        </p:sp>
      </p:grpSp>
      <p:sp>
        <p:nvSpPr>
          <p:cNvPr id="6" name="テキスト ボックス 5">
            <a:extLst>
              <a:ext uri="{FF2B5EF4-FFF2-40B4-BE49-F238E27FC236}">
                <a16:creationId xmlns:a16="http://schemas.microsoft.com/office/drawing/2014/main" id="{73558E4B-3F09-C612-0442-ECB1898D4FAE}"/>
              </a:ext>
            </a:extLst>
          </p:cNvPr>
          <p:cNvSpPr txBox="1"/>
          <p:nvPr/>
        </p:nvSpPr>
        <p:spPr>
          <a:xfrm>
            <a:off x="1258348" y="6258187"/>
            <a:ext cx="9311777" cy="769441"/>
          </a:xfrm>
          <a:prstGeom prst="rect">
            <a:avLst/>
          </a:prstGeom>
          <a:noFill/>
        </p:spPr>
        <p:txBody>
          <a:bodyPr wrap="square" rtlCol="0">
            <a:spAutoFit/>
          </a:bodyPr>
          <a:lstStyle/>
          <a:p>
            <a:r>
              <a:rPr kumimoji="1" lang="ja-JP" altLang="en-US" sz="1100" dirty="0"/>
              <a:t>注</a:t>
            </a:r>
            <a:r>
              <a:rPr kumimoji="1" lang="en-US" altLang="ja-JP" sz="1100" dirty="0"/>
              <a:t>1) </a:t>
            </a:r>
            <a:r>
              <a:rPr kumimoji="1" lang="ja-JP" altLang="en-US" sz="1100" u="sng" dirty="0"/>
              <a:t>医薬品的な効能効果に該当するかどうかについて</a:t>
            </a:r>
            <a:r>
              <a:rPr kumimoji="1" lang="ja-JP" altLang="en-US" sz="1100" dirty="0"/>
              <a:t>は厚生局へお問い合わせください。</a:t>
            </a:r>
            <a:endParaRPr kumimoji="1" lang="en-US" altLang="ja-JP" sz="1100" dirty="0"/>
          </a:p>
          <a:p>
            <a:r>
              <a:rPr lang="ja-JP" altLang="en-US" sz="1100" dirty="0"/>
              <a:t>注</a:t>
            </a:r>
            <a:r>
              <a:rPr lang="en-US" altLang="ja-JP" sz="1100" dirty="0"/>
              <a:t>2) </a:t>
            </a:r>
            <a:r>
              <a:rPr lang="ja-JP" altLang="en-US" sz="1100" u="sng" dirty="0"/>
              <a:t>リストについてのお問い合わせ</a:t>
            </a:r>
            <a:r>
              <a:rPr lang="ja-JP" altLang="en-US" sz="1100" dirty="0"/>
              <a:t>は、どの成分本質（原材料）のどの部位に関するものかを明らかにして、厚生局へお問い合わせください。</a:t>
            </a:r>
            <a:endParaRPr kumimoji="1" lang="en-US" altLang="ja-JP" sz="1100" dirty="0"/>
          </a:p>
          <a:p>
            <a:r>
              <a:rPr lang="ja-JP" altLang="en-US" sz="1100" dirty="0"/>
              <a:t>注</a:t>
            </a:r>
            <a:r>
              <a:rPr lang="en-US" altLang="ja-JP" sz="1100" dirty="0"/>
              <a:t>3) </a:t>
            </a:r>
            <a:r>
              <a:rPr lang="ja-JP" altLang="en-US" sz="1100" u="sng" dirty="0"/>
              <a:t>着色・着香等に該当する添加量であるかどうかについて</a:t>
            </a:r>
            <a:r>
              <a:rPr lang="ja-JP" altLang="en-US" sz="1100" dirty="0"/>
              <a:t>は厚生局へお問い合わせください。</a:t>
            </a:r>
            <a:endParaRPr lang="en-US" altLang="ja-JP" sz="1100" dirty="0"/>
          </a:p>
          <a:p>
            <a:endParaRPr kumimoji="1" lang="ja-JP" altLang="en-US" sz="1100" dirty="0"/>
          </a:p>
        </p:txBody>
      </p:sp>
      <p:sp>
        <p:nvSpPr>
          <p:cNvPr id="9" name="スライド番号プレースホルダー 5">
            <a:extLst>
              <a:ext uri="{FF2B5EF4-FFF2-40B4-BE49-F238E27FC236}">
                <a16:creationId xmlns:a16="http://schemas.microsoft.com/office/drawing/2014/main" id="{BE2966A6-F38A-91BC-31AE-82554B6D1903}"/>
              </a:ext>
            </a:extLst>
          </p:cNvPr>
          <p:cNvSpPr>
            <a:spLocks noGrp="1"/>
          </p:cNvSpPr>
          <p:nvPr>
            <p:ph type="sldNum" sz="quarter" idx="12"/>
          </p:nvPr>
        </p:nvSpPr>
        <p:spPr>
          <a:xfrm>
            <a:off x="8610600" y="6356350"/>
            <a:ext cx="2743200" cy="365125"/>
          </a:xfrm>
        </p:spPr>
        <p:txBody>
          <a:bodyPr/>
          <a:lstStyle/>
          <a:p>
            <a:fld id="{81D2C36F-4504-47C0-B82F-A167342A2754}" type="slidenum">
              <a:rPr lang="en-US" smtClean="0"/>
              <a:t>1</a:t>
            </a:fld>
            <a:endParaRPr lang="en-US"/>
          </a:p>
        </p:txBody>
      </p:sp>
      <p:sp>
        <p:nvSpPr>
          <p:cNvPr id="10" name="テキスト ボックス 9">
            <a:extLst>
              <a:ext uri="{FF2B5EF4-FFF2-40B4-BE49-F238E27FC236}">
                <a16:creationId xmlns:a16="http://schemas.microsoft.com/office/drawing/2014/main" id="{7723E242-EFE9-74E3-B877-02CA379E40EF}"/>
              </a:ext>
            </a:extLst>
          </p:cNvPr>
          <p:cNvSpPr txBox="1"/>
          <p:nvPr/>
        </p:nvSpPr>
        <p:spPr>
          <a:xfrm>
            <a:off x="1119850" y="5996577"/>
            <a:ext cx="4177543" cy="253916"/>
          </a:xfrm>
          <a:prstGeom prst="rect">
            <a:avLst/>
          </a:prstGeom>
          <a:noFill/>
        </p:spPr>
        <p:txBody>
          <a:bodyPr wrap="square" rtlCol="0">
            <a:spAutoFit/>
          </a:bodyPr>
          <a:lstStyle/>
          <a:p>
            <a:pPr algn="ctr"/>
            <a:r>
              <a:rPr kumimoji="1" lang="en-US" altLang="ja-JP" sz="1050" dirty="0"/>
              <a:t>※</a:t>
            </a:r>
            <a:r>
              <a:rPr kumimoji="1" lang="ja-JP" altLang="en-US" sz="1050" dirty="0"/>
              <a:t>検疫にはこのフローチャートに沿って確認したと説明ください</a:t>
            </a:r>
          </a:p>
        </p:txBody>
      </p:sp>
      <p:sp>
        <p:nvSpPr>
          <p:cNvPr id="12" name="テキスト ボックス 11">
            <a:extLst>
              <a:ext uri="{FF2B5EF4-FFF2-40B4-BE49-F238E27FC236}">
                <a16:creationId xmlns:a16="http://schemas.microsoft.com/office/drawing/2014/main" id="{E0C77F84-5F5C-6CB1-CCC9-3707804D8572}"/>
              </a:ext>
            </a:extLst>
          </p:cNvPr>
          <p:cNvSpPr txBox="1"/>
          <p:nvPr/>
        </p:nvSpPr>
        <p:spPr>
          <a:xfrm>
            <a:off x="6900553" y="6003833"/>
            <a:ext cx="4177543" cy="261610"/>
          </a:xfrm>
          <a:prstGeom prst="rect">
            <a:avLst/>
          </a:prstGeom>
          <a:noFill/>
        </p:spPr>
        <p:txBody>
          <a:bodyPr wrap="square" rtlCol="0">
            <a:spAutoFit/>
          </a:bodyPr>
          <a:lstStyle/>
          <a:p>
            <a:pPr algn="ctr"/>
            <a:r>
              <a:rPr kumimoji="1" lang="en-US" altLang="ja-JP" sz="1050" dirty="0"/>
              <a:t>※</a:t>
            </a:r>
            <a:r>
              <a:rPr kumimoji="1" lang="ja-JP" altLang="en-US" sz="1050" dirty="0"/>
              <a:t>検疫にはこのフローチャートに沿って確認したと説明ください</a:t>
            </a:r>
          </a:p>
        </p:txBody>
      </p:sp>
      <p:sp>
        <p:nvSpPr>
          <p:cNvPr id="5" name="四角形: 角を丸くする 4">
            <a:extLst>
              <a:ext uri="{FF2B5EF4-FFF2-40B4-BE49-F238E27FC236}">
                <a16:creationId xmlns:a16="http://schemas.microsoft.com/office/drawing/2014/main" id="{ACF9BD8D-152D-DB67-8A56-53F9F2E84FBB}"/>
              </a:ext>
            </a:extLst>
          </p:cNvPr>
          <p:cNvSpPr/>
          <p:nvPr/>
        </p:nvSpPr>
        <p:spPr>
          <a:xfrm>
            <a:off x="1794000" y="2627756"/>
            <a:ext cx="9334622" cy="7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b="1" i="1" dirty="0"/>
              <a:t>Q2. </a:t>
            </a:r>
            <a:r>
              <a:rPr lang="ja-JP" altLang="en-US" b="1" dirty="0"/>
              <a:t>（別添</a:t>
            </a:r>
            <a:r>
              <a:rPr lang="en-US" altLang="ja-JP" b="1" dirty="0"/>
              <a:t>2</a:t>
            </a:r>
            <a:r>
              <a:rPr lang="ja-JP" altLang="en-US" b="1" dirty="0"/>
              <a:t>）</a:t>
            </a:r>
            <a:r>
              <a:rPr lang="ja-JP" altLang="en-US" sz="1400" b="1" dirty="0"/>
              <a:t>医薬品的効能効果を標ぼうしない限り医薬品と判断しない成分本質（原材料）リストに掲載 </a:t>
            </a:r>
            <a:r>
              <a:rPr lang="ja-JP" altLang="en-US" sz="1400" b="1" baseline="30000" dirty="0"/>
              <a:t>注</a:t>
            </a:r>
            <a:r>
              <a:rPr lang="en-US" altLang="ja-JP" sz="1400" b="1" baseline="30000" dirty="0"/>
              <a:t>2)</a:t>
            </a:r>
          </a:p>
        </p:txBody>
      </p:sp>
      <p:cxnSp>
        <p:nvCxnSpPr>
          <p:cNvPr id="15" name="直線矢印コネクタ 14">
            <a:extLst>
              <a:ext uri="{FF2B5EF4-FFF2-40B4-BE49-F238E27FC236}">
                <a16:creationId xmlns:a16="http://schemas.microsoft.com/office/drawing/2014/main" id="{BE288B42-4277-99BB-B4A2-BE263BBD0852}"/>
              </a:ext>
            </a:extLst>
          </p:cNvPr>
          <p:cNvCxnSpPr>
            <a:cxnSpLocks/>
          </p:cNvCxnSpPr>
          <p:nvPr/>
        </p:nvCxnSpPr>
        <p:spPr>
          <a:xfrm>
            <a:off x="4412497" y="3305811"/>
            <a:ext cx="0" cy="28800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C064F1F3-BD9E-CA33-E747-851CA75516E1}"/>
              </a:ext>
            </a:extLst>
          </p:cNvPr>
          <p:cNvCxnSpPr>
            <a:cxnSpLocks/>
          </p:cNvCxnSpPr>
          <p:nvPr/>
        </p:nvCxnSpPr>
        <p:spPr>
          <a:xfrm>
            <a:off x="4412497" y="2338389"/>
            <a:ext cx="0" cy="28800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E3664DA7-3D5F-FE37-211E-6AAED2C5774B}"/>
              </a:ext>
            </a:extLst>
          </p:cNvPr>
          <p:cNvCxnSpPr>
            <a:cxnSpLocks/>
          </p:cNvCxnSpPr>
          <p:nvPr/>
        </p:nvCxnSpPr>
        <p:spPr>
          <a:xfrm>
            <a:off x="10662295" y="3280643"/>
            <a:ext cx="0" cy="21960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D97FCBEE-1CAB-0BEA-AAD3-D0DBE3853387}"/>
              </a:ext>
            </a:extLst>
          </p:cNvPr>
          <p:cNvCxnSpPr>
            <a:cxnSpLocks/>
          </p:cNvCxnSpPr>
          <p:nvPr/>
        </p:nvCxnSpPr>
        <p:spPr>
          <a:xfrm>
            <a:off x="6102878" y="4256144"/>
            <a:ext cx="0" cy="2880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96604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5e732552-01ff-4355-8f7c-b45746e8d281">
      <Terms xmlns="http://schemas.microsoft.com/office/infopath/2007/PartnerControls"/>
    </lcf76f155ced4ddcb4097134ff3c332f>
    <Owner xmlns="5e732552-01ff-4355-8f7c-b45746e8d281">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9889491B12E4E40B35716DBAEA217B4" ma:contentTypeVersion="12" ma:contentTypeDescription="新しいドキュメントを作成します。" ma:contentTypeScope="" ma:versionID="615b5f639ff68ed457936aafc746b254">
  <xsd:schema xmlns:xsd="http://www.w3.org/2001/XMLSchema" xmlns:xs="http://www.w3.org/2001/XMLSchema" xmlns:p="http://schemas.microsoft.com/office/2006/metadata/properties" xmlns:ns2="5e732552-01ff-4355-8f7c-b45746e8d281" xmlns:ns3="263dbbe5-076b-4606-a03b-9598f5f2f35a" targetNamespace="http://schemas.microsoft.com/office/2006/metadata/properties" ma:root="true" ma:fieldsID="fbda11bb0a364178a65a3b59a8fb8aac" ns2:_="" ns3:_="">
    <xsd:import namespace="5e732552-01ff-4355-8f7c-b45746e8d281"/>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732552-01ff-4355-8f7c-b45746e8d28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76ae625-b117-4c80-9264-d35ea454add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ACE1A5-FD78-4D32-B3B0-4AE0CD13E16A}">
  <ds:schemaRefs>
    <ds:schemaRef ds:uri="http://schemas.microsoft.com/office/2006/metadata/properties"/>
    <ds:schemaRef ds:uri="http://schemas.microsoft.com/office/infopath/2007/PartnerControls"/>
    <ds:schemaRef ds:uri="263dbbe5-076b-4606-a03b-9598f5f2f35a"/>
    <ds:schemaRef ds:uri="5e732552-01ff-4355-8f7c-b45746e8d281"/>
  </ds:schemaRefs>
</ds:datastoreItem>
</file>

<file path=customXml/itemProps2.xml><?xml version="1.0" encoding="utf-8"?>
<ds:datastoreItem xmlns:ds="http://schemas.openxmlformats.org/officeDocument/2006/customXml" ds:itemID="{F08BC2FC-E9FA-4100-B0D3-99069EB45E8C}">
  <ds:schemaRefs>
    <ds:schemaRef ds:uri="http://schemas.microsoft.com/sharepoint/v3/contenttype/forms"/>
  </ds:schemaRefs>
</ds:datastoreItem>
</file>

<file path=customXml/itemProps3.xml><?xml version="1.0" encoding="utf-8"?>
<ds:datastoreItem xmlns:ds="http://schemas.openxmlformats.org/officeDocument/2006/customXml" ds:itemID="{B35B11B2-0A5C-4C84-B28C-F50C9A6FD15B}"/>
</file>

<file path=docProps/app.xml><?xml version="1.0" encoding="utf-8"?>
<Properties xmlns="http://schemas.openxmlformats.org/officeDocument/2006/extended-properties" xmlns:vt="http://schemas.openxmlformats.org/officeDocument/2006/docPropsVTypes">
  <Template/>
  <Words>220</Words>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0x01010009889491B12E4E40B35716DBAEA217B4</vt:lpwstr>
  </property>
  <property fmtid="{D5CDD505-2E9C-101B-9397-08002B2CF9AE}" pid="3" name="MediaServiceImageTags">
    <vt:lpwstr/>
  </property>
</Properties>
</file>