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224830"/>
            <a:ext cx="9190527" cy="2173022"/>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［長野県］</a:t>
            </a:r>
            <a:endParaRPr lang="en-US" altLang="ja-JP" sz="1600" dirty="0" smtClean="0">
              <a:solidFill>
                <a:schemeClr val="tx1"/>
              </a:solidFill>
            </a:endParaRPr>
          </a:p>
          <a:p>
            <a:r>
              <a:rPr lang="zh-TW" altLang="en-US" sz="1600" dirty="0">
                <a:solidFill>
                  <a:schemeClr val="tx1"/>
                </a:solidFill>
              </a:rPr>
              <a:t>長野市、松本市、上田市、岡谷市、諏訪市、須坂市、小諸市、飯山市、茅野市、塩尻市、佐久市、千曲市、東御市、安曇野市、小海町、</a:t>
            </a:r>
            <a:r>
              <a:rPr lang="zh-TW" altLang="en-US" sz="1600" dirty="0" smtClean="0">
                <a:solidFill>
                  <a:schemeClr val="tx1"/>
                </a:solidFill>
              </a:rPr>
              <a:t>川上村</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dirty="0" smtClean="0">
                <a:solidFill>
                  <a:schemeClr val="tx1"/>
                </a:solidFill>
              </a:rPr>
              <a:t>、南牧村</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dirty="0" smtClean="0">
                <a:solidFill>
                  <a:schemeClr val="tx1"/>
                </a:solidFill>
              </a:rPr>
              <a:t>、</a:t>
            </a:r>
            <a:r>
              <a:rPr lang="zh-TW" altLang="en-US" sz="1600" dirty="0">
                <a:solidFill>
                  <a:schemeClr val="tx1"/>
                </a:solidFill>
              </a:rPr>
              <a:t>南相木村、佐久穂町、長和町、下諏訪町</a:t>
            </a:r>
            <a:r>
              <a:rPr lang="zh-TW" altLang="en-US" sz="1600" dirty="0" smtClean="0">
                <a:solidFill>
                  <a:schemeClr val="tx1"/>
                </a:solidFill>
              </a:rPr>
              <a:t>、</a:t>
            </a:r>
            <a:endParaRPr lang="en-US" altLang="zh-TW" sz="1600" dirty="0" smtClean="0">
              <a:solidFill>
                <a:schemeClr val="tx1"/>
              </a:solidFill>
            </a:endParaRPr>
          </a:p>
          <a:p>
            <a:r>
              <a:rPr lang="zh-TW" altLang="en-US" sz="1600" dirty="0" smtClean="0">
                <a:solidFill>
                  <a:schemeClr val="tx1"/>
                </a:solidFill>
              </a:rPr>
              <a:t>富士見町</a:t>
            </a:r>
            <a:r>
              <a:rPr lang="ja-JP" altLang="en-US" sz="1600" dirty="0">
                <a:solidFill>
                  <a:schemeClr val="tx1"/>
                </a:solidFill>
              </a:rPr>
              <a:t>（☆） 、原村（☆</a:t>
            </a:r>
            <a:r>
              <a:rPr lang="ja-JP" altLang="en-US" sz="1600" dirty="0" smtClean="0">
                <a:solidFill>
                  <a:schemeClr val="tx1"/>
                </a:solidFill>
              </a:rPr>
              <a:t>）、</a:t>
            </a:r>
            <a:r>
              <a:rPr lang="zh-TW" altLang="en-US" sz="1600" dirty="0" smtClean="0">
                <a:solidFill>
                  <a:schemeClr val="tx1"/>
                </a:solidFill>
              </a:rPr>
              <a:t>辰野町</a:t>
            </a:r>
            <a:r>
              <a:rPr lang="zh-TW" altLang="en-US" sz="1600" dirty="0">
                <a:solidFill>
                  <a:schemeClr val="tx1"/>
                </a:solidFill>
              </a:rPr>
              <a:t>、麻績村、生坂村、小布施町、高山村、飯綱</a:t>
            </a:r>
            <a:r>
              <a:rPr lang="zh-TW" altLang="en-US" sz="1600" dirty="0" smtClean="0">
                <a:solidFill>
                  <a:schemeClr val="tx1"/>
                </a:solidFill>
              </a:rPr>
              <a:t>町</a:t>
            </a:r>
            <a:r>
              <a:rPr lang="ja-JP" altLang="en-US" sz="1600" dirty="0" err="1" smtClean="0">
                <a:solidFill>
                  <a:schemeClr val="tx1"/>
                </a:solidFill>
              </a:rPr>
              <a:t>、</a:t>
            </a:r>
            <a:r>
              <a:rPr lang="ja-JP" altLang="en-US" sz="1600" dirty="0" smtClean="0">
                <a:solidFill>
                  <a:schemeClr val="tx1"/>
                </a:solidFill>
              </a:rPr>
              <a:t>長野県</a:t>
            </a:r>
            <a:r>
              <a:rPr lang="ja-JP" altLang="en-US" sz="1600" dirty="0">
                <a:solidFill>
                  <a:schemeClr val="tx1"/>
                </a:solidFill>
              </a:rPr>
              <a:t>後期</a:t>
            </a:r>
            <a:r>
              <a:rPr lang="ja-JP" altLang="en-US" sz="1600" dirty="0" smtClean="0">
                <a:solidFill>
                  <a:schemeClr val="tx1"/>
                </a:solidFill>
              </a:rPr>
              <a:t>高齢者</a:t>
            </a:r>
            <a:endParaRPr lang="en-US" altLang="ja-JP" sz="1600" dirty="0" smtClean="0">
              <a:solidFill>
                <a:schemeClr val="tx1"/>
              </a:solidFill>
            </a:endParaRPr>
          </a:p>
          <a:p>
            <a:r>
              <a:rPr lang="ja-JP" altLang="en-US" sz="1600" dirty="0" smtClean="0">
                <a:solidFill>
                  <a:schemeClr val="tx1"/>
                </a:solidFill>
              </a:rPr>
              <a:t>医療</a:t>
            </a:r>
            <a:r>
              <a:rPr lang="ja-JP" altLang="en-US" sz="1600" dirty="0">
                <a:solidFill>
                  <a:schemeClr val="tx1"/>
                </a:solidFill>
              </a:rPr>
              <a:t>広域連合　全国健康保険</a:t>
            </a:r>
            <a:r>
              <a:rPr lang="ja-JP" altLang="en-US" sz="1600" dirty="0" smtClean="0">
                <a:solidFill>
                  <a:schemeClr val="tx1"/>
                </a:solidFill>
              </a:rPr>
              <a:t>協会</a:t>
            </a:r>
            <a:endParaRPr lang="en-US" altLang="ja-JP" sz="1600" dirty="0" smtClean="0">
              <a:solidFill>
                <a:schemeClr val="tx1"/>
              </a:solidFill>
            </a:endParaRPr>
          </a:p>
          <a:p>
            <a:r>
              <a:rPr lang="ja-JP" altLang="en-US" sz="1600" dirty="0" smtClean="0">
                <a:solidFill>
                  <a:schemeClr val="tx1"/>
                </a:solidFill>
              </a:rPr>
              <a:t>（</a:t>
            </a:r>
            <a:r>
              <a:rPr lang="en-US" altLang="ja-JP" sz="1600" dirty="0" smtClean="0">
                <a:solidFill>
                  <a:schemeClr val="tx1"/>
                </a:solidFill>
              </a:rPr>
              <a:t>※</a:t>
            </a:r>
            <a:r>
              <a:rPr lang="ja-JP" altLang="en-US" sz="1600" dirty="0" smtClean="0">
                <a:solidFill>
                  <a:schemeClr val="tx1"/>
                </a:solidFill>
              </a:rPr>
              <a:t>）国保のみ</a:t>
            </a:r>
            <a:endParaRPr lang="en-US" altLang="ja-JP" sz="1600" dirty="0" smtClean="0">
              <a:solidFill>
                <a:schemeClr val="tx1"/>
              </a:solidFill>
            </a:endParaRPr>
          </a:p>
          <a:p>
            <a:r>
              <a:rPr lang="ja-JP" altLang="en-US" sz="1600" dirty="0" smtClean="0">
                <a:solidFill>
                  <a:schemeClr val="tx1"/>
                </a:solidFill>
              </a:rPr>
              <a:t>（☆）介護保険のみ</a:t>
            </a:r>
            <a:endParaRPr lang="en-US" altLang="ja-JP" sz="1600" dirty="0">
              <a:solidFill>
                <a:schemeClr val="tx1"/>
              </a:solidFill>
            </a:endParaRPr>
          </a:p>
          <a:p>
            <a:r>
              <a:rPr lang="ja-JP" altLang="en-US" sz="1350" dirty="0">
                <a:solidFill>
                  <a:schemeClr val="tx1"/>
                </a:solidFill>
                <a:latin typeface="+mn-ea"/>
              </a:rPr>
              <a:t>（上記以外に、一部の健保組合・国保組合についても免除される場合があります。詳細は各組合にお問い合わせください。</a:t>
            </a:r>
            <a:r>
              <a:rPr lang="ja-JP" altLang="en-US" sz="1350" dirty="0" smtClean="0">
                <a:solidFill>
                  <a:schemeClr val="tx1"/>
                </a:solidFill>
                <a:latin typeface="+mn-ea"/>
              </a:rPr>
              <a:t>）</a:t>
            </a:r>
            <a:endParaRPr lang="en-US" altLang="ja-JP" sz="1350" dirty="0" smtClean="0">
              <a:solidFill>
                <a:schemeClr val="tx1"/>
              </a:solidFill>
            </a:endParaRPr>
          </a:p>
        </p:txBody>
      </p:sp>
      <p:sp>
        <p:nvSpPr>
          <p:cNvPr id="3" name="角丸四角形 2"/>
          <p:cNvSpPr/>
          <p:nvPr/>
        </p:nvSpPr>
        <p:spPr>
          <a:xfrm>
            <a:off x="211431" y="6112768"/>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1418</TotalTime>
  <Words>114</Words>
  <Application>Microsoft Office PowerPoint</Application>
  <PresentationFormat>A3 297x420 mm</PresentationFormat>
  <Paragraphs>36</Paragraphs>
  <Slides>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vt:i4>
      </vt:variant>
    </vt:vector>
  </HeadingPairs>
  <TitlesOfParts>
    <vt:vector size="11" baseType="lpstr">
      <vt:lpstr>ＤＦ特太ゴシック体</vt:lpstr>
      <vt:lpstr>HGSｺﾞｼｯｸM</vt:lpstr>
      <vt:lpstr>Meiryo UI</vt:lpstr>
      <vt:lpstr>ＭＳ Ｐゴシック</vt:lpstr>
      <vt:lpstr>ＭＳ ゴシック</vt:lpstr>
      <vt:lpstr>新細明體</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124</cp:revision>
  <cp:lastPrinted>2019-10-18T11:43:37Z</cp:lastPrinted>
  <dcterms:created xsi:type="dcterms:W3CDTF">2016-04-24T05:31:51Z</dcterms:created>
  <dcterms:modified xsi:type="dcterms:W3CDTF">2019-10-21T05:40:03Z</dcterms:modified>
</cp:coreProperties>
</file>

<file path=docProps/thumbnail.jpeg>
</file>