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54" y="72"/>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2019/11/19</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令和元年１１月</a:t>
              </a:r>
              <a:r>
                <a:rPr lang="ja-JP" altLang="en-US" sz="1200" dirty="0" smtClean="0">
                  <a:latin typeface="HGSｺﾞｼｯｸM" panose="020B0600000000000000" pitchFamily="50" charset="-128"/>
                  <a:ea typeface="HGSｺﾞｼｯｸM" panose="020B0600000000000000" pitchFamily="50" charset="-128"/>
                </a:rPr>
                <a:t>１</a:t>
              </a:r>
              <a:r>
                <a:rPr lang="ja-JP" altLang="en-US" sz="1200" dirty="0">
                  <a:latin typeface="HGSｺﾞｼｯｸM" panose="020B0600000000000000" pitchFamily="50" charset="-128"/>
                  <a:ea typeface="HGSｺﾞｼｯｸM" panose="020B0600000000000000" pitchFamily="50" charset="-128"/>
                </a:rPr>
                <a:t>９</a:t>
              </a:r>
              <a:r>
                <a:rPr lang="ja-JP" altLang="en-US" sz="1200" dirty="0" smtClean="0">
                  <a:latin typeface="HGSｺﾞｼｯｸM" panose="020B0600000000000000" pitchFamily="50" charset="-128"/>
                  <a:ea typeface="HGSｺﾞｼｯｸM" panose="020B0600000000000000" pitchFamily="50" charset="-128"/>
                </a:rPr>
                <a:t>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ja-JP" altLang="en-US" sz="1600" dirty="0" smtClean="0">
                <a:solidFill>
                  <a:schemeClr val="tx1"/>
                </a:solidFill>
              </a:rPr>
              <a:t>［千葉県］</a:t>
            </a:r>
            <a:endParaRPr lang="en-US" altLang="ja-JP" sz="1600" dirty="0" smtClean="0">
              <a:solidFill>
                <a:schemeClr val="tx1"/>
              </a:solidFill>
            </a:endParaRPr>
          </a:p>
          <a:p>
            <a:r>
              <a:rPr lang="zh-TW" altLang="en-US" sz="1600" dirty="0" smtClean="0">
                <a:solidFill>
                  <a:schemeClr val="tx1"/>
                </a:solidFill>
              </a:rPr>
              <a:t>千葉市</a:t>
            </a:r>
            <a:r>
              <a:rPr lang="ja-JP" altLang="en-US" sz="1600" dirty="0" smtClean="0">
                <a:solidFill>
                  <a:schemeClr val="tx1"/>
                </a:solidFill>
              </a:rPr>
              <a:t>（中央区、花見川区、稲毛区、若葉区、緑区）</a:t>
            </a:r>
            <a:r>
              <a:rPr lang="zh-TW" altLang="en-US" sz="1600" dirty="0" smtClean="0">
                <a:solidFill>
                  <a:schemeClr val="tx1"/>
                </a:solidFill>
              </a:rPr>
              <a:t>、銚子市</a:t>
            </a:r>
            <a:r>
              <a:rPr lang="zh-TW" altLang="en-US" sz="1600" dirty="0">
                <a:solidFill>
                  <a:schemeClr val="tx1"/>
                </a:solidFill>
              </a:rPr>
              <a:t>、館山市、東金市（</a:t>
            </a:r>
            <a:r>
              <a:rPr lang="en-US" altLang="zh-TW" sz="1600" dirty="0">
                <a:solidFill>
                  <a:schemeClr val="tx1"/>
                </a:solidFill>
              </a:rPr>
              <a:t>※</a:t>
            </a:r>
            <a:r>
              <a:rPr lang="zh-TW" altLang="en-US" sz="1600" dirty="0">
                <a:solidFill>
                  <a:schemeClr val="tx1"/>
                </a:solidFill>
              </a:rPr>
              <a:t>）、旭市（</a:t>
            </a:r>
            <a:r>
              <a:rPr lang="en-US" altLang="zh-TW" sz="1600" dirty="0">
                <a:solidFill>
                  <a:schemeClr val="tx1"/>
                </a:solidFill>
              </a:rPr>
              <a:t>※</a:t>
            </a:r>
            <a:r>
              <a:rPr lang="zh-TW" altLang="en-US" sz="1600" dirty="0">
                <a:solidFill>
                  <a:schemeClr val="tx1"/>
                </a:solidFill>
              </a:rPr>
              <a:t>）</a:t>
            </a:r>
            <a:r>
              <a:rPr lang="zh-TW" altLang="en-US" sz="1600" dirty="0" smtClean="0">
                <a:solidFill>
                  <a:schemeClr val="tx1"/>
                </a:solidFill>
              </a:rPr>
              <a:t>、</a:t>
            </a:r>
            <a:endParaRPr lang="en-US" altLang="zh-TW" sz="1600" dirty="0">
              <a:solidFill>
                <a:schemeClr val="tx1"/>
              </a:solidFill>
            </a:endParaRPr>
          </a:p>
          <a:p>
            <a:r>
              <a:rPr lang="zh-TW" altLang="en-US" sz="1600" dirty="0" smtClean="0">
                <a:solidFill>
                  <a:schemeClr val="tx1"/>
                </a:solidFill>
              </a:rPr>
              <a:t>市原市</a:t>
            </a:r>
            <a:r>
              <a:rPr lang="zh-TW" altLang="en-US" sz="1600" dirty="0">
                <a:solidFill>
                  <a:schemeClr val="tx1"/>
                </a:solidFill>
              </a:rPr>
              <a:t>（</a:t>
            </a:r>
            <a:r>
              <a:rPr lang="en-US" altLang="zh-TW" sz="1600" dirty="0">
                <a:solidFill>
                  <a:schemeClr val="tx1"/>
                </a:solidFill>
              </a:rPr>
              <a:t>※</a:t>
            </a:r>
            <a:r>
              <a:rPr lang="zh-TW" altLang="en-US" sz="1600" dirty="0">
                <a:solidFill>
                  <a:schemeClr val="tx1"/>
                </a:solidFill>
              </a:rPr>
              <a:t>）、鴨川市、富里市、南房総市、匝瑳市、山武市、大網白里市、酒々井町（</a:t>
            </a:r>
            <a:r>
              <a:rPr lang="en-US" altLang="zh-TW" sz="1600" dirty="0">
                <a:solidFill>
                  <a:schemeClr val="tx1"/>
                </a:solidFill>
              </a:rPr>
              <a:t>※</a:t>
            </a:r>
            <a:r>
              <a:rPr lang="zh-TW" altLang="en-US" sz="1600" dirty="0">
                <a:solidFill>
                  <a:schemeClr val="tx1"/>
                </a:solidFill>
              </a:rPr>
              <a:t>）、栄町、多古町、九十九里町、横芝光町、睦沢町、</a:t>
            </a:r>
            <a:r>
              <a:rPr lang="zh-TW" altLang="en-US" sz="1600" dirty="0" smtClean="0">
                <a:solidFill>
                  <a:schemeClr val="tx1"/>
                </a:solidFill>
              </a:rPr>
              <a:t>鋸南町</a:t>
            </a:r>
            <a:r>
              <a:rPr lang="zh-TW" altLang="en-US" sz="1600" dirty="0" smtClean="0">
                <a:solidFill>
                  <a:schemeClr val="tx1"/>
                </a:solidFill>
              </a:rPr>
              <a:t>、</a:t>
            </a:r>
            <a:r>
              <a:rPr lang="ja-JP" altLang="en-US" sz="1600" dirty="0" smtClean="0">
                <a:solidFill>
                  <a:schemeClr val="tx1"/>
                </a:solidFill>
              </a:rPr>
              <a:t>千葉県後期高齢者医療広域連合、全国健康保険協会</a:t>
            </a:r>
            <a:endParaRPr lang="en-US" altLang="ja-JP" sz="1600" dirty="0" smtClean="0">
              <a:solidFill>
                <a:schemeClr val="tx1"/>
              </a:solidFill>
            </a:endParaRPr>
          </a:p>
          <a:p>
            <a:endParaRPr lang="en-US" altLang="ja-JP" sz="16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smtClean="0">
              <a:solidFill>
                <a:schemeClr val="tx1"/>
              </a:solidFill>
            </a:endParaRPr>
          </a:p>
          <a:p>
            <a:r>
              <a:rPr lang="ja-JP" altLang="en-US" sz="1350" dirty="0" smtClean="0">
                <a:solidFill>
                  <a:schemeClr val="tx1"/>
                </a:solidFill>
                <a:latin typeface="+mn-ea"/>
              </a:rPr>
              <a:t>（</a:t>
            </a:r>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smtClean="0">
              <a:solidFill>
                <a:schemeClr val="tx1"/>
              </a:solidFill>
              <a:latin typeface="+mn-ea"/>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1403</TotalTime>
  <Words>139</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ＤＦ特太ゴシック体</vt:lpstr>
      <vt:lpstr>HGSｺﾞｼｯｸM</vt:lpstr>
      <vt:lpstr>Meiryo UI</vt:lpstr>
      <vt:lpstr>ＭＳ Ｐゴシック</vt:lpstr>
      <vt:lpstr>ＭＳ ゴシック</vt:lpstr>
      <vt:lpstr>新細明體</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140</cp:revision>
  <cp:lastPrinted>2019-10-23T03:47:22Z</cp:lastPrinted>
  <dcterms:created xsi:type="dcterms:W3CDTF">2016-04-24T05:31:51Z</dcterms:created>
  <dcterms:modified xsi:type="dcterms:W3CDTF">2019-11-19T05:17:55Z</dcterms:modified>
</cp:coreProperties>
</file>