
<file path=[Content_Types].xml><?xml version="1.0" encoding="utf-8"?>
<Types xmlns="http://schemas.openxmlformats.org/package/2006/content-types">
  <Default ContentType="image/jpeg" Extension="jpeg"/>
  <Default ContentType="application/vnd.openxmlformats-package.relationships+xml" Extension="rels"/>
  <Default ContentType="application/vnd.openxmlformats-officedocument.spreadsheetml.sheet" Extension="xlsx"/>
  <Default ContentType="application/xml" Extension="xml"/>
  <Override ContentType="application/vnd.openxmlformats-officedocument.customXmlProperties+xml" PartName="/customXml/itemProps1.xml"/>
  <Override ContentType="application/vnd.openxmlformats-officedocument.customXmlProperties+xml" PartName="/customXml/itemProps2.xml"/>
  <Override ContentType="application/vnd.openxmlformats-officedocument.customXmlProperties+xml" PartName="/customXml/itemProps3.xml"/>
  <Override ContentType="application/vnd.openxmlformats-officedocument.extended-properties+xml" PartName="/docProps/app.xml"/>
  <Override ContentType="application/vnd.openxmlformats-package.core-properties+xml" PartName="/docProps/core.xml"/>
  <Override ContentType="application/vnd.openxmlformats-officedocument.custom-properties+xml" PartName="/docProps/custom.xml"/>
  <Override ContentType="application/vnd.ms-powerpoint.authors+xml" PartName="/ppt/authors.xml"/>
  <Override ContentType="application/vnd.ms-powerpoint.changesinfo+xml" PartName="/ppt/changesInfos/changesInfo1.xml"/>
  <Override ContentType="application/vnd.openxmlformats-officedocument.drawingml.chart+xml" PartName="/ppt/charts/chart1.xml"/>
  <Override ContentType="application/vnd.openxmlformats-officedocument.presentationml.commentAuthors+xml" PartName="/ppt/commentAuthors.xml"/>
  <Override ContentType="application/vnd.openxmlformats-officedocument.presentationml.handoutMaster+xml" PartName="/ppt/handoutMasters/handoutMaster1.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13.xml"/>
  <Override ContentType="application/vnd.openxmlformats-officedocument.presentationml.notesSlide+xml" PartName="/ppt/notesSlides/notesSlide14.xml"/>
  <Override ContentType="application/vnd.openxmlformats-officedocument.presentationml.notesSlide+xml" PartName="/ppt/notesSlides/notesSlide15.xml"/>
  <Override ContentType="application/vnd.openxmlformats-officedocument.presentationml.notesSlide+xml" PartName="/ppt/notesSlides/notesSlide16.xml"/>
  <Override ContentType="application/vnd.openxmlformats-officedocument.presentationml.notesSlide+xml" PartName="/ppt/notesSlides/notesSlide17.xml"/>
  <Override ContentType="application/vnd.openxmlformats-officedocument.presentationml.notesSlide+xml" PartName="/ppt/notesSlides/notesSlide18.xml"/>
  <Override ContentType="application/vnd.openxmlformats-officedocument.presentationml.notesSlide+xml" PartName="/ppt/notesSlides/notesSlide19.xml"/>
  <Override ContentType="application/vnd.openxmlformats-officedocument.presentationml.notesSlide+xml" PartName="/ppt/notesSlides/notesSlide20.xml"/>
  <Override ContentType="application/vnd.openxmlformats-officedocument.presentationml.notesSlide+xml" PartName="/ppt/notesSlides/notesSlide21.xml"/>
  <Override ContentType="application/vnd.openxmlformats-officedocument.presentationml.notesSlide+xml" PartName="/ppt/notesSlides/notesSlide22.xml"/>
  <Override ContentType="application/vnd.openxmlformats-officedocument.presentationml.notesSlide+xml" PartName="/ppt/notesSlides/notesSlide23.xml"/>
  <Override ContentType="application/vnd.openxmlformats-officedocument.presentationml.notesSlide+xml" PartName="/ppt/notesSlides/notesSlide24.xml"/>
  <Override ContentType="application/vnd.openxmlformats-officedocument.presentationml.notesSlide+xml" PartName="/ppt/notesSlides/notesSlide25.xml"/>
  <Override ContentType="application/vnd.openxmlformats-officedocument.presentationml.notesSlide+xml" PartName="/ppt/notesSlides/notesSlide26.xml"/>
  <Override ContentType="application/vnd.openxmlformats-officedocument.presentationml.notesSlide+xml" PartName="/ppt/notesSlides/notesSlide27.xml"/>
  <Override ContentType="application/vnd.openxmlformats-officedocument.presentationml.notesSlide+xml" PartName="/ppt/notesSlides/notesSlide28.xml"/>
  <Override ContentType="application/vnd.openxmlformats-officedocument.presentationml.notesSlide+xml" PartName="/ppt/notesSlides/notesSlide29.xml"/>
  <Override ContentType="application/vnd.openxmlformats-officedocument.presentationml.notesSlide+xml" PartName="/ppt/notesSlides/notesSlide30.xml"/>
  <Override ContentType="application/vnd.openxmlformats-officedocument.presentationml.notesSlide+xml" PartName="/ppt/notesSlides/notesSlide31.xml"/>
  <Override ContentType="application/vnd.openxmlformats-officedocument.presentationml.notesSlide+xml" PartName="/ppt/notesSlides/notesSlide32.xml"/>
  <Override ContentType="application/vnd.openxmlformats-officedocument.presentationml.notesSlide+xml" PartName="/ppt/notesSlides/notesSlide33.xml"/>
  <Override ContentType="application/vnd.openxmlformats-officedocument.presentationml.notesSlide+xml" PartName="/ppt/notesSlides/notesSlide34.xml"/>
  <Override ContentType="application/vnd.openxmlformats-officedocument.presentationml.notesSlide+xml" PartName="/ppt/notesSlides/notesSlide35.xml"/>
  <Override ContentType="application/vnd.openxmlformats-officedocument.presentationml.notesSlide+xml" PartName="/ppt/notesSlides/notesSlide36.xml"/>
  <Override ContentType="application/vnd.openxmlformats-officedocument.presentationml.notesSlide+xml" PartName="/ppt/notesSlides/notesSlide37.xml"/>
  <Override ContentType="application/vnd.openxmlformats-officedocument.presentationml.notesSlide+xml" PartName="/ppt/notesSlides/notesSlide38.xml"/>
  <Override ContentType="application/vnd.openxmlformats-officedocument.presentationml.notesSlide+xml" PartName="/ppt/notesSlides/notesSlide39.xml"/>
  <Override ContentType="application/vnd.openxmlformats-officedocument.presentationml.notesSlide+xml" PartName="/ppt/notesSlides/notesSlide40.xml"/>
  <Override ContentType="application/vnd.openxmlformats-officedocument.presentationml.notesSlide+xml" PartName="/ppt/notesSlides/notesSlide41.xml"/>
  <Override ContentType="application/vnd.openxmlformats-officedocument.presentationml.notesSlide+xml" PartName="/ppt/notesSlides/notesSlide42.xml"/>
  <Override ContentType="application/vnd.openxmlformats-officedocument.presentationml.notesSlide+xml" PartName="/ppt/notesSlides/notesSlide43.xml"/>
  <Override ContentType="application/vnd.openxmlformats-officedocument.presentationml.notesSlide+xml" PartName="/ppt/notesSlides/notesSlide4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47.xml"/>
  <Override ContentType="application/vnd.openxmlformats-officedocument.presentationml.notesSlide+xml" PartName="/ppt/notesSlides/notesSlide48.xml"/>
  <Override ContentType="application/vnd.openxmlformats-officedocument.presentationml.notesSlide+xml" PartName="/ppt/notesSlides/notesSlide49.xml"/>
  <Override ContentType="application/vnd.openxmlformats-officedocument.presentationml.notesSlide+xml" PartName="/ppt/notesSlides/notesSlide50.xml"/>
  <Override ContentType="application/vnd.openxmlformats-officedocument.presentationml.notesSlide+xml" PartName="/ppt/notesSlides/notesSlide51.xml"/>
  <Override ContentType="application/vnd.openxmlformats-officedocument.presentationml.notesSlide+xml" PartName="/ppt/notesSlides/notesSlide52.xml"/>
  <Override ContentType="application/vnd.openxmlformats-officedocument.presentationml.notesSlide+xml" PartName="/ppt/notesSlides/notesSlide53.xml"/>
  <Override ContentType="application/vnd.openxmlformats-officedocument.presentationml.notesSlide+xml" PartName="/ppt/notesSlides/notesSlide54.xml"/>
  <Override ContentType="application/vnd.openxmlformats-officedocument.presentationml.notesSlide+xml" PartName="/ppt/notesSlides/notesSlide55.xml"/>
  <Override ContentType="application/vnd.openxmlformats-officedocument.presentationml.notesSlide+xml" PartName="/ppt/notesSlides/notesSlide56.xml"/>
  <Override ContentType="application/vnd.openxmlformats-officedocument.presentationml.notesSlide+xml" PartName="/ppt/notesSlides/notesSlide57.xml"/>
  <Override ContentType="application/vnd.openxmlformats-officedocument.presentationml.notesSlide+xml" PartName="/ppt/notesSlides/notesSlide58.xml"/>
  <Override ContentType="application/vnd.openxmlformats-officedocument.presentationml.notesSlide+xml" PartName="/ppt/notesSlides/notesSlide59.xml"/>
  <Override ContentType="application/vnd.openxmlformats-officedocument.presentationml.notesSlide+xml" PartName="/ppt/notesSlides/notesSlide60.xml"/>
  <Override ContentType="application/vnd.openxmlformats-officedocument.presentationml.notesSlide+xml" PartName="/ppt/notesSlides/notesSlide61.xml"/>
  <Override ContentType="application/vnd.openxmlformats-officedocument.presentationml.notesSlide+xml" PartName="/ppt/notesSlides/notesSlide62.xml"/>
  <Override ContentType="application/vnd.openxmlformats-officedocument.presentationml.notesSlide+xml" PartName="/ppt/notesSlides/notesSlide63.xml"/>
  <Override ContentType="application/vnd.openxmlformats-officedocument.presentationml.notesSlide+xml" PartName="/ppt/notesSlides/notesSlide64.xml"/>
  <Override ContentType="application/vnd.openxmlformats-officedocument.presentationml.notesSlide+xml" PartName="/ppt/notesSlides/notesSlide65.xml"/>
  <Override ContentType="application/vnd.openxmlformats-officedocument.presentationml.notesSlide+xml" PartName="/ppt/notesSlides/notesSlide66.xml"/>
  <Override ContentType="application/vnd.openxmlformats-officedocument.presentationml.notesSlide+xml" PartName="/ppt/notesSlides/notesSlide67.xml"/>
  <Override ContentType="application/vnd.openxmlformats-officedocument.presentationml.notesSlide+xml" PartName="/ppt/notesSlides/notesSlide68.xml"/>
  <Override ContentType="application/vnd.openxmlformats-officedocument.presentationml.notesSlide+xml" PartName="/ppt/notesSlides/notesSlide69.xml"/>
  <Override ContentType="application/vnd.openxmlformats-officedocument.presentationml.notesSlide+xml" PartName="/ppt/notesSlides/notesSlide70.xml"/>
  <Override ContentType="application/vnd.openxmlformats-officedocument.presentationml.notesSlide+xml" PartName="/ppt/notesSlides/notesSlide71.xml"/>
  <Override ContentType="application/vnd.openxmlformats-officedocument.presentationml.notesSlide+xml" PartName="/ppt/notesSlides/notesSlide72.xml"/>
  <Override ContentType="application/vnd.openxmlformats-officedocument.presentationml.notesSlide+xml" PartName="/ppt/notesSlides/notesSlide73.xml"/>
  <Override ContentType="application/vnd.openxmlformats-officedocument.presentationml.notesSlide+xml" PartName="/ppt/notesSlides/notesSlide74.xml"/>
  <Override ContentType="application/vnd.openxmlformats-officedocument.presentationml.notesSlide+xml" PartName="/ppt/notesSlides/notesSlide75.xml"/>
  <Override ContentType="application/vnd.openxmlformats-officedocument.presentationml.notesSlide+xml" PartName="/ppt/notesSlides/notesSlide76.xml"/>
  <Override ContentType="application/vnd.openxmlformats-officedocument.presentationml.notesSlide+xml" PartName="/ppt/notesSlides/notesSlide77.xml"/>
  <Override ContentType="application/vnd.openxmlformats-officedocument.presentationml.notesSlide+xml" PartName="/ppt/notesSlides/notesSlide78.xml"/>
  <Override ContentType="application/vnd.openxmlformats-officedocument.presentationml.notesSlide+xml" PartName="/ppt/notesSlides/notesSlide79.xml"/>
  <Override ContentType="application/vnd.openxmlformats-officedocument.presentationml.notesSlide+xml" PartName="/ppt/notesSlides/notesSlide80.xml"/>
  <Override ContentType="application/vnd.openxmlformats-officedocument.presentationml.notesSlide+xml" PartName="/ppt/notesSlides/notesSlide81.xml"/>
  <Override ContentType="application/vnd.openxmlformats-officedocument.presentationml.presentation.main+xml" PartName="/ppt/presentation.xml"/>
  <Override ContentType="application/vnd.openxmlformats-officedocument.presentationml.presProps+xml" PartName="/ppt/presProps.xml"/>
  <Override ContentType="application/vnd.ms-powerpoint.revisioninfo+xml" PartName="/ppt/revisionInfo.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3.xml"/>
  <Override ContentType="application/vnd.openxmlformats-officedocument.presentationml.slideLayout+xml" PartName="/ppt/slideLayouts/slideLayout14.xml"/>
  <Override ContentType="application/vnd.openxmlformats-officedocument.presentationml.slideLayout+xml" PartName="/ppt/slideLayouts/slideLayout15.xml"/>
  <Override ContentType="application/vnd.openxmlformats-officedocument.presentationml.slideLayout+xml" PartName="/ppt/slideLayouts/slideLayout16.xml"/>
  <Override ContentType="application/vnd.openxmlformats-officedocument.presentationml.slideLayout+xml" PartName="/ppt/slideLayouts/slideLayout17.xml"/>
  <Override ContentType="application/vnd.openxmlformats-officedocument.presentationml.slideLayout+xml" PartName="/ppt/slideLayouts/slideLayout18.xml"/>
  <Override ContentType="application/vnd.openxmlformats-officedocument.presentationml.slideLayout+xml" PartName="/ppt/slideLayouts/slideLayout19.xml"/>
  <Override ContentType="application/vnd.openxmlformats-officedocument.presentationml.slideLayout+xml" PartName="/ppt/slideLayouts/slideLayout20.xml"/>
  <Override ContentType="application/vnd.openxmlformats-officedocument.presentationml.slideLayout+xml" PartName="/ppt/slideLayouts/slideLayout21.xml"/>
  <Override ContentType="application/vnd.openxmlformats-officedocument.presentationml.slideLayout+xml" PartName="/ppt/slideLayouts/slideLayout22.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25.xml"/>
  <Override ContentType="application/vnd.openxmlformats-officedocument.presentationml.slideLayout+xml" PartName="/ppt/slideLayouts/slideLayout26.xml"/>
  <Override ContentType="application/vnd.openxmlformats-officedocument.presentationml.slideLayout+xml" PartName="/ppt/slideLayouts/slideLayout27.xml"/>
  <Override ContentType="application/vnd.openxmlformats-officedocument.presentationml.slideLayout+xml" PartName="/ppt/slideLayouts/slideLayout28.xml"/>
  <Override ContentType="application/vnd.openxmlformats-officedocument.presentationml.slideLayout+xml" PartName="/ppt/slideLayouts/slideLayout29.xml"/>
  <Override ContentType="application/vnd.openxmlformats-officedocument.presentationml.slideLayout+xml" PartName="/ppt/slideLayouts/slideLayout30.xml"/>
  <Override ContentType="application/vnd.openxmlformats-officedocument.presentationml.slideLayout+xml" PartName="/ppt/slideLayouts/slideLayout31.xml"/>
  <Override ContentType="application/vnd.openxmlformats-officedocument.presentationml.slideLayout+xml" PartName="/ppt/slideLayouts/slideLayout32.xml"/>
  <Override ContentType="application/vnd.openxmlformats-officedocument.presentationml.slideLayout+xml" PartName="/ppt/slideLayouts/slideLayout33.xml"/>
  <Override ContentType="application/vnd.openxmlformats-officedocument.presentationml.slideLayout+xml" PartName="/ppt/slideLayouts/slideLayout34.xml"/>
  <Override ContentType="application/vnd.openxmlformats-officedocument.presentationml.slideLayout+xml" PartName="/ppt/slideLayouts/slideLayout35.xml"/>
  <Override ContentType="application/vnd.openxmlformats-officedocument.presentationml.slideMaster+xml" PartName="/ppt/slideMasters/slideMaster1.xml"/>
  <Override ContentType="application/vnd.openxmlformats-officedocument.presentationml.slideMaster+xml" PartName="/ppt/slideMasters/slideMaster2.xml"/>
  <Override ContentType="application/vnd.openxmlformats-officedocument.presentationml.slideMaster+xml" PartName="/ppt/slideMasters/slideMaster3.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slide+xml" PartName="/ppt/slides/slide39.xml"/>
  <Override ContentType="application/vnd.openxmlformats-officedocument.presentationml.slide+xml" PartName="/ppt/slides/slide40.xml"/>
  <Override ContentType="application/vnd.openxmlformats-officedocument.presentationml.slide+xml" PartName="/ppt/slides/slide41.xml"/>
  <Override ContentType="application/vnd.openxmlformats-officedocument.presentationml.slide+xml" PartName="/ppt/slides/slide42.xml"/>
  <Override ContentType="application/vnd.openxmlformats-officedocument.presentationml.slide+xml" PartName="/ppt/slides/slide43.xml"/>
  <Override ContentType="application/vnd.openxmlformats-officedocument.presentationml.slide+xml" PartName="/ppt/slides/slide44.xml"/>
  <Override ContentType="application/vnd.openxmlformats-officedocument.presentationml.slide+xml" PartName="/ppt/slides/slide45.xml"/>
  <Override ContentType="application/vnd.openxmlformats-officedocument.presentationml.slide+xml" PartName="/ppt/slides/slide46.xml"/>
  <Override ContentType="application/vnd.openxmlformats-officedocument.presentationml.slide+xml" PartName="/ppt/slides/slide47.xml"/>
  <Override ContentType="application/vnd.openxmlformats-officedocument.presentationml.slide+xml" PartName="/ppt/slides/slide48.xml"/>
  <Override ContentType="application/vnd.openxmlformats-officedocument.presentationml.slide+xml" PartName="/ppt/slides/slide49.xml"/>
  <Override ContentType="application/vnd.openxmlformats-officedocument.presentationml.slide+xml" PartName="/ppt/slides/slide50.xml"/>
  <Override ContentType="application/vnd.openxmlformats-officedocument.presentationml.slide+xml" PartName="/ppt/slides/slide51.xml"/>
  <Override ContentType="application/vnd.openxmlformats-officedocument.presentationml.slide+xml" PartName="/ppt/slides/slide52.xml"/>
  <Override ContentType="application/vnd.openxmlformats-officedocument.presentationml.slide+xml" PartName="/ppt/slides/slide53.xml"/>
  <Override ContentType="application/vnd.openxmlformats-officedocument.presentationml.slide+xml" PartName="/ppt/slides/slide54.xml"/>
  <Override ContentType="application/vnd.openxmlformats-officedocument.presentationml.slide+xml" PartName="/ppt/slides/slide55.xml"/>
  <Override ContentType="application/vnd.openxmlformats-officedocument.presentationml.slide+xml" PartName="/ppt/slides/slide56.xml"/>
  <Override ContentType="application/vnd.openxmlformats-officedocument.presentationml.slide+xml" PartName="/ppt/slides/slide57.xml"/>
  <Override ContentType="application/vnd.openxmlformats-officedocument.presentationml.slide+xml" PartName="/ppt/slides/slide58.xml"/>
  <Override ContentType="application/vnd.openxmlformats-officedocument.presentationml.slide+xml" PartName="/ppt/slides/slide59.xml"/>
  <Override ContentType="application/vnd.openxmlformats-officedocument.presentationml.slide+xml" PartName="/ppt/slides/slide60.xml"/>
  <Override ContentType="application/vnd.openxmlformats-officedocument.presentationml.slide+xml" PartName="/ppt/slides/slide61.xml"/>
  <Override ContentType="application/vnd.openxmlformats-officedocument.presentationml.slide+xml" PartName="/ppt/slides/slide62.xml"/>
  <Override ContentType="application/vnd.openxmlformats-officedocument.presentationml.slide+xml" PartName="/ppt/slides/slide63.xml"/>
  <Override ContentType="application/vnd.openxmlformats-officedocument.presentationml.slide+xml" PartName="/ppt/slides/slide64.xml"/>
  <Override ContentType="application/vnd.openxmlformats-officedocument.presentationml.slide+xml" PartName="/ppt/slides/slide65.xml"/>
  <Override ContentType="application/vnd.openxmlformats-officedocument.presentationml.slide+xml" PartName="/ppt/slides/slide66.xml"/>
  <Override ContentType="application/vnd.openxmlformats-officedocument.presentationml.slide+xml" PartName="/ppt/slides/slide67.xml"/>
  <Override ContentType="application/vnd.openxmlformats-officedocument.presentationml.slide+xml" PartName="/ppt/slides/slide68.xml"/>
  <Override ContentType="application/vnd.openxmlformats-officedocument.presentationml.slide+xml" PartName="/ppt/slides/slide69.xml"/>
  <Override ContentType="application/vnd.openxmlformats-officedocument.presentationml.slide+xml" PartName="/ppt/slides/slide70.xml"/>
  <Override ContentType="application/vnd.openxmlformats-officedocument.presentationml.slide+xml" PartName="/ppt/slides/slide71.xml"/>
  <Override ContentType="application/vnd.openxmlformats-officedocument.presentationml.slide+xml" PartName="/ppt/slides/slide72.xml"/>
  <Override ContentType="application/vnd.openxmlformats-officedocument.presentationml.slide+xml" PartName="/ppt/slides/slide73.xml"/>
  <Override ContentType="application/vnd.openxmlformats-officedocument.presentationml.slide+xml" PartName="/ppt/slides/slide74.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77.xml"/>
  <Override ContentType="application/vnd.openxmlformats-officedocument.presentationml.slide+xml" PartName="/ppt/slides/slide78.xml"/>
  <Override ContentType="application/vnd.openxmlformats-officedocument.presentationml.slide+xml" PartName="/ppt/slides/slide79.xml"/>
  <Override ContentType="application/vnd.openxmlformats-officedocument.presentationml.slide+xml" PartName="/ppt/slides/slide80.xml"/>
  <Override ContentType="application/vnd.openxmlformats-officedocument.presentationml.slide+xml" PartName="/ppt/slides/slide81.xml"/>
  <Override ContentType="application/vnd.openxmlformats-officedocument.presentationml.slide+xml" PartName="/ppt/slides/slide82.xml"/>
  <Override ContentType="application/vnd.openxmlformats-officedocument.presentationml.slide+xml" PartName="/ppt/slides/slide83.xml"/>
  <Override ContentType="application/vnd.openxmlformats-officedocument.presentationml.slide+xml" PartName="/ppt/slides/slide84.xml"/>
  <Override ContentType="application/vnd.openxmlformats-officedocument.presentationml.slide+xml" PartName="/ppt/slides/slide85.xml"/>
  <Override ContentType="application/vnd.openxmlformats-officedocument.presentationml.slide+xml" PartName="/ppt/slides/slide86.xml"/>
  <Override ContentType="application/vnd.openxmlformats-officedocument.presentationml.slide+xml" PartName="/ppt/slides/slide87.xml"/>
  <Override ContentType="application/vnd.openxmlformats-officedocument.presentationml.slide+xml" PartName="/ppt/slides/slide88.xml"/>
  <Override ContentType="application/vnd.openxmlformats-officedocument.presentationml.slide+xml" PartName="/ppt/slides/slide89.xml"/>
  <Override ContentType="application/vnd.openxmlformats-officedocument.presentationml.slide+xml" PartName="/ppt/slides/slide90.xml"/>
  <Override ContentType="application/vnd.openxmlformats-officedocument.presentationml.slide+xml" PartName="/ppt/slides/slide91.xml"/>
  <Override ContentType="application/vnd.openxmlformats-officedocument.presentationml.slide+xml" PartName="/ppt/slides/slide92.xml"/>
  <Override ContentType="application/vnd.openxmlformats-officedocument.presentationml.slide+xml" PartName="/ppt/slides/slide93.xml"/>
  <Override ContentType="application/vnd.openxmlformats-officedocument.presentationml.slide+xml" PartName="/ppt/slides/slide94.xml"/>
  <Override ContentType="application/vnd.openxmlformats-officedocument.presentationml.slide+xml" PartName="/ppt/slides/slide95.xml"/>
  <Override ContentType="application/vnd.openxmlformats-officedocument.presentationml.slide+xml" PartName="/ppt/slides/slide96.xml"/>
  <Override ContentType="application/vnd.openxmlformats-officedocument.presentationml.slide+xml" PartName="/ppt/slides/slide97.xml"/>
  <Override ContentType="application/vnd.openxmlformats-officedocument.presentationml.slide+xml" PartName="/ppt/slides/slide98.xml"/>
  <Override ContentType="application/vnd.openxmlformats-officedocument.presentationml.slide+xml" PartName="/ppt/slides/slide99.xml"/>
  <Override ContentType="application/vnd.openxmlformats-officedocument.presentationml.slide+xml" PartName="/ppt/slides/slide100.xml"/>
  <Override ContentType="application/vnd.openxmlformats-officedocument.presentationml.slide+xml" PartName="/ppt/slides/slide101.xml"/>
  <Override ContentType="application/vnd.openxmlformats-officedocument.presentationml.slide+xml" PartName="/ppt/slides/slide102.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core.xml" Type="http://schemas.openxmlformats.org/package/2006/relationships/metadata/core-properties"/><Relationship Id="rId3" Target="docProps/app.xml" Type="http://schemas.openxmlformats.org/officeDocument/2006/relationships/extended-properties"/><Relationship Id="rId4"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696" r:id="rId5"/>
    <p:sldMasterId id="2147483708" r:id="rId6"/>
  </p:sldMasterIdLst>
  <p:notesMasterIdLst>
    <p:notesMasterId r:id="rId109"/>
  </p:notesMasterIdLst>
  <p:handoutMasterIdLst>
    <p:handoutMasterId r:id="rId110"/>
  </p:handoutMasterIdLst>
  <p:sldIdLst>
    <p:sldId id="541" r:id="rId7"/>
    <p:sldId id="468" r:id="rId8"/>
    <p:sldId id="310" r:id="rId9"/>
    <p:sldId id="311" r:id="rId10"/>
    <p:sldId id="535" r:id="rId11"/>
    <p:sldId id="536" r:id="rId12"/>
    <p:sldId id="2147474882" r:id="rId13"/>
    <p:sldId id="537" r:id="rId14"/>
    <p:sldId id="1524" r:id="rId15"/>
    <p:sldId id="512" r:id="rId16"/>
    <p:sldId id="514" r:id="rId17"/>
    <p:sldId id="515" r:id="rId18"/>
    <p:sldId id="313" r:id="rId19"/>
    <p:sldId id="410" r:id="rId20"/>
    <p:sldId id="1529" r:id="rId21"/>
    <p:sldId id="1530" r:id="rId22"/>
    <p:sldId id="1532" r:id="rId23"/>
    <p:sldId id="1531" r:id="rId24"/>
    <p:sldId id="445" r:id="rId25"/>
    <p:sldId id="509" r:id="rId26"/>
    <p:sldId id="284" r:id="rId27"/>
    <p:sldId id="447" r:id="rId28"/>
    <p:sldId id="499" r:id="rId29"/>
    <p:sldId id="1526" r:id="rId30"/>
    <p:sldId id="1173" r:id="rId31"/>
    <p:sldId id="1174" r:id="rId32"/>
    <p:sldId id="1527" r:id="rId33"/>
    <p:sldId id="457" r:id="rId34"/>
    <p:sldId id="1533" r:id="rId35"/>
    <p:sldId id="458" r:id="rId36"/>
    <p:sldId id="459" r:id="rId37"/>
    <p:sldId id="1175" r:id="rId38"/>
    <p:sldId id="1176" r:id="rId39"/>
    <p:sldId id="1177" r:id="rId40"/>
    <p:sldId id="1534" r:id="rId41"/>
    <p:sldId id="553" r:id="rId42"/>
    <p:sldId id="460" r:id="rId43"/>
    <p:sldId id="461" r:id="rId44"/>
    <p:sldId id="463" r:id="rId45"/>
    <p:sldId id="464" r:id="rId46"/>
    <p:sldId id="465" r:id="rId47"/>
    <p:sldId id="1528" r:id="rId48"/>
    <p:sldId id="455" r:id="rId49"/>
    <p:sldId id="456" r:id="rId50"/>
    <p:sldId id="482" r:id="rId51"/>
    <p:sldId id="372" r:id="rId52"/>
    <p:sldId id="1535" r:id="rId53"/>
    <p:sldId id="522" r:id="rId54"/>
    <p:sldId id="1536" r:id="rId55"/>
    <p:sldId id="554" r:id="rId56"/>
    <p:sldId id="2147474873" r:id="rId57"/>
    <p:sldId id="2147474874" r:id="rId58"/>
    <p:sldId id="2147474875" r:id="rId59"/>
    <p:sldId id="2147474876" r:id="rId60"/>
    <p:sldId id="2147474877" r:id="rId61"/>
    <p:sldId id="2147474878" r:id="rId62"/>
    <p:sldId id="2147474879" r:id="rId63"/>
    <p:sldId id="317" r:id="rId64"/>
    <p:sldId id="545" r:id="rId65"/>
    <p:sldId id="518" r:id="rId66"/>
    <p:sldId id="413" r:id="rId67"/>
    <p:sldId id="329" r:id="rId68"/>
    <p:sldId id="505" r:id="rId69"/>
    <p:sldId id="517" r:id="rId70"/>
    <p:sldId id="516" r:id="rId71"/>
    <p:sldId id="506" r:id="rId72"/>
    <p:sldId id="508" r:id="rId73"/>
    <p:sldId id="507" r:id="rId74"/>
    <p:sldId id="551" r:id="rId75"/>
    <p:sldId id="549" r:id="rId76"/>
    <p:sldId id="550" r:id="rId77"/>
    <p:sldId id="548" r:id="rId78"/>
    <p:sldId id="2147474880" r:id="rId79"/>
    <p:sldId id="2147474881" r:id="rId80"/>
    <p:sldId id="500" r:id="rId81"/>
    <p:sldId id="331" r:id="rId82"/>
    <p:sldId id="318" r:id="rId83"/>
    <p:sldId id="300" r:id="rId84"/>
    <p:sldId id="487" r:id="rId85"/>
    <p:sldId id="496" r:id="rId86"/>
    <p:sldId id="489" r:id="rId87"/>
    <p:sldId id="491" r:id="rId88"/>
    <p:sldId id="513" r:id="rId89"/>
    <p:sldId id="495" r:id="rId90"/>
    <p:sldId id="320" r:id="rId91"/>
    <p:sldId id="503" r:id="rId92"/>
    <p:sldId id="327" r:id="rId93"/>
    <p:sldId id="492" r:id="rId94"/>
    <p:sldId id="493" r:id="rId95"/>
    <p:sldId id="494" r:id="rId96"/>
    <p:sldId id="333" r:id="rId97"/>
    <p:sldId id="502" r:id="rId98"/>
    <p:sldId id="501" r:id="rId99"/>
    <p:sldId id="520" r:id="rId100"/>
    <p:sldId id="530" r:id="rId101"/>
    <p:sldId id="532" r:id="rId102"/>
    <p:sldId id="534" r:id="rId103"/>
    <p:sldId id="538" r:id="rId104"/>
    <p:sldId id="540" r:id="rId105"/>
    <p:sldId id="552" r:id="rId106"/>
    <p:sldId id="525" r:id="rId107"/>
    <p:sldId id="1537" r:id="rId108"/>
  </p:sldIdLst>
  <p:sldSz cx="9144000" cy="6858000" type="screen4x3"/>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72CF61F-FE33-444D-F9F3-85C9349B7BB3}" name="中山" initials="監査室" userId="中山" providerId="None"/>
  <p188:author id="{F2CE9F8C-7D08-34B6-54FF-E866A1AD4F3F}" name="医療指導監査室" initials="医療指導監査室" userId="医療指導監査室" providerId="None"/>
  <p188:author id="{969C4AE3-7A49-05E9-DB0B-C73DEB9253BA}" name="7/19 本田" initials="本田" userId="7/19 本田"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監査室" initials="監査室" lastIdx="140" clrIdx="0">
    <p:extLst>
      <p:ext uri="{19B8F6BF-5375-455C-9EA6-DF929625EA0E}">
        <p15:presenceInfo xmlns:p15="http://schemas.microsoft.com/office/powerpoint/2012/main" userId="監査室" providerId="None"/>
      </p:ext>
    </p:extLst>
  </p:cmAuthor>
  <p:cmAuthor id="2" name="監査室　コメント" initials="MSOffice" lastIdx="15" clrIdx="1">
    <p:extLst>
      <p:ext uri="{19B8F6BF-5375-455C-9EA6-DF929625EA0E}">
        <p15:presenceInfo xmlns:p15="http://schemas.microsoft.com/office/powerpoint/2012/main" userId="監査室　コメント"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FFE5FF"/>
    <a:srgbClr val="FFFF99"/>
    <a:srgbClr val="FFCCFF"/>
    <a:srgbClr val="99FFCC"/>
    <a:srgbClr val="CCFF99"/>
    <a:srgbClr val="FF66FF"/>
    <a:srgbClr val="CC99FF"/>
    <a:srgbClr val="CCECFF"/>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642BFF6-71FF-4735-BCC1-6A21CCA73626}" v="2" dt="2026-09-09T00:56:29.515"/>
    <p1510:client id="{F5DA493D-A722-47E8-AC41-8E6C0B77F3C2}" v="2" dt="2026-09-08T23:24:45.121"/>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1824" y="114"/>
      </p:cViewPr>
      <p:guideLst>
        <p:guide orient="horz" pos="2160"/>
        <p:guide pos="288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Relationships xmlns="http://schemas.openxmlformats.org/package/2006/relationships"><Relationship Id="rId1" Target="../customXml/item1.xml" Type="http://schemas.openxmlformats.org/officeDocument/2006/relationships/customXml"/><Relationship Id="rId10" Target="slides/slide4.xml" Type="http://schemas.openxmlformats.org/officeDocument/2006/relationships/slide"/><Relationship Id="rId100" Target="slides/slide94.xml" Type="http://schemas.openxmlformats.org/officeDocument/2006/relationships/slide"/><Relationship Id="rId101" Target="slides/slide95.xml" Type="http://schemas.openxmlformats.org/officeDocument/2006/relationships/slide"/><Relationship Id="rId102" Target="slides/slide96.xml" Type="http://schemas.openxmlformats.org/officeDocument/2006/relationships/slide"/><Relationship Id="rId103" Target="slides/slide97.xml" Type="http://schemas.openxmlformats.org/officeDocument/2006/relationships/slide"/><Relationship Id="rId104" Target="slides/slide98.xml" Type="http://schemas.openxmlformats.org/officeDocument/2006/relationships/slide"/><Relationship Id="rId105" Target="slides/slide99.xml" Type="http://schemas.openxmlformats.org/officeDocument/2006/relationships/slide"/><Relationship Id="rId106" Target="slides/slide100.xml" Type="http://schemas.openxmlformats.org/officeDocument/2006/relationships/slide"/><Relationship Id="rId107" Target="slides/slide101.xml" Type="http://schemas.openxmlformats.org/officeDocument/2006/relationships/slide"/><Relationship Id="rId108" Target="slides/slide102.xml" Type="http://schemas.openxmlformats.org/officeDocument/2006/relationships/slide"/><Relationship Id="rId109" Target="notesMasters/notesMaster1.xml" Type="http://schemas.openxmlformats.org/officeDocument/2006/relationships/notesMaster"/><Relationship Id="rId11" Target="slides/slide5.xml" Type="http://schemas.openxmlformats.org/officeDocument/2006/relationships/slide"/><Relationship Id="rId110" Target="handoutMasters/handoutMaster1.xml" Type="http://schemas.openxmlformats.org/officeDocument/2006/relationships/handoutMaster"/><Relationship Id="rId111" Target="commentAuthors.xml" Type="http://schemas.openxmlformats.org/officeDocument/2006/relationships/commentAuthors"/><Relationship Id="rId112" Target="presProps.xml" Type="http://schemas.openxmlformats.org/officeDocument/2006/relationships/presProps"/><Relationship Id="rId113" Target="viewProps.xml" Type="http://schemas.openxmlformats.org/officeDocument/2006/relationships/viewProps"/><Relationship Id="rId114" Target="theme/theme1.xml" Type="http://schemas.openxmlformats.org/officeDocument/2006/relationships/theme"/><Relationship Id="rId115" Target="tableStyles.xml" Type="http://schemas.openxmlformats.org/officeDocument/2006/relationships/tableStyles"/><Relationship Id="rId116" Target="changesInfos/changesInfo1.xml" Type="http://schemas.microsoft.com/office/2016/11/relationships/changesInfo"/><Relationship Id="rId117" Target="revisionInfo.xml" Type="http://schemas.microsoft.com/office/2015/10/relationships/revisionInfo"/><Relationship Id="rId118" Target="authors.xml" Type="http://schemas.microsoft.com/office/2018/10/relationships/authors"/><Relationship Id="rId12" Target="slides/slide6.xml" Type="http://schemas.openxmlformats.org/officeDocument/2006/relationships/slide"/><Relationship Id="rId13" Target="slides/slide7.xml" Type="http://schemas.openxmlformats.org/officeDocument/2006/relationships/slide"/><Relationship Id="rId14" Target="slides/slide8.xml" Type="http://schemas.openxmlformats.org/officeDocument/2006/relationships/slide"/><Relationship Id="rId15" Target="slides/slide9.xml" Type="http://schemas.openxmlformats.org/officeDocument/2006/relationships/slide"/><Relationship Id="rId16" Target="slides/slide10.xml" Type="http://schemas.openxmlformats.org/officeDocument/2006/relationships/slide"/><Relationship Id="rId17" Target="slides/slide11.xml" Type="http://schemas.openxmlformats.org/officeDocument/2006/relationships/slide"/><Relationship Id="rId18" Target="slides/slide12.xml" Type="http://schemas.openxmlformats.org/officeDocument/2006/relationships/slide"/><Relationship Id="rId19" Target="slides/slide13.xml" Type="http://schemas.openxmlformats.org/officeDocument/2006/relationships/slide"/><Relationship Id="rId2" Target="../customXml/item2.xml" Type="http://schemas.openxmlformats.org/officeDocument/2006/relationships/customXml"/><Relationship Id="rId20" Target="slides/slide14.xml" Type="http://schemas.openxmlformats.org/officeDocument/2006/relationships/slide"/><Relationship Id="rId21" Target="slides/slide15.xml" Type="http://schemas.openxmlformats.org/officeDocument/2006/relationships/slide"/><Relationship Id="rId22" Target="slides/slide16.xml" Type="http://schemas.openxmlformats.org/officeDocument/2006/relationships/slide"/><Relationship Id="rId23" Target="slides/slide17.xml" Type="http://schemas.openxmlformats.org/officeDocument/2006/relationships/slide"/><Relationship Id="rId24" Target="slides/slide18.xml" Type="http://schemas.openxmlformats.org/officeDocument/2006/relationships/slide"/><Relationship Id="rId25" Target="slides/slide19.xml" Type="http://schemas.openxmlformats.org/officeDocument/2006/relationships/slide"/><Relationship Id="rId26" Target="slides/slide20.xml" Type="http://schemas.openxmlformats.org/officeDocument/2006/relationships/slide"/><Relationship Id="rId27" Target="slides/slide21.xml" Type="http://schemas.openxmlformats.org/officeDocument/2006/relationships/slide"/><Relationship Id="rId28" Target="slides/slide22.xml" Type="http://schemas.openxmlformats.org/officeDocument/2006/relationships/slide"/><Relationship Id="rId29" Target="slides/slide23.xml" Type="http://schemas.openxmlformats.org/officeDocument/2006/relationships/slide"/><Relationship Id="rId3" Target="../customXml/item3.xml" Type="http://schemas.openxmlformats.org/officeDocument/2006/relationships/customXml"/><Relationship Id="rId30" Target="slides/slide24.xml" Type="http://schemas.openxmlformats.org/officeDocument/2006/relationships/slide"/><Relationship Id="rId31" Target="slides/slide25.xml" Type="http://schemas.openxmlformats.org/officeDocument/2006/relationships/slide"/><Relationship Id="rId32" Target="slides/slide26.xml" Type="http://schemas.openxmlformats.org/officeDocument/2006/relationships/slide"/><Relationship Id="rId33" Target="slides/slide27.xml" Type="http://schemas.openxmlformats.org/officeDocument/2006/relationships/slide"/><Relationship Id="rId34" Target="slides/slide28.xml" Type="http://schemas.openxmlformats.org/officeDocument/2006/relationships/slide"/><Relationship Id="rId35" Target="slides/slide29.xml" Type="http://schemas.openxmlformats.org/officeDocument/2006/relationships/slide"/><Relationship Id="rId36" Target="slides/slide30.xml" Type="http://schemas.openxmlformats.org/officeDocument/2006/relationships/slide"/><Relationship Id="rId37" Target="slides/slide31.xml" Type="http://schemas.openxmlformats.org/officeDocument/2006/relationships/slide"/><Relationship Id="rId38" Target="slides/slide32.xml" Type="http://schemas.openxmlformats.org/officeDocument/2006/relationships/slide"/><Relationship Id="rId39" Target="slides/slide33.xml" Type="http://schemas.openxmlformats.org/officeDocument/2006/relationships/slide"/><Relationship Id="rId4" Target="slideMasters/slideMaster1.xml" Type="http://schemas.openxmlformats.org/officeDocument/2006/relationships/slideMaster"/><Relationship Id="rId40" Target="slides/slide34.xml" Type="http://schemas.openxmlformats.org/officeDocument/2006/relationships/slide"/><Relationship Id="rId41" Target="slides/slide35.xml" Type="http://schemas.openxmlformats.org/officeDocument/2006/relationships/slide"/><Relationship Id="rId42" Target="slides/slide36.xml" Type="http://schemas.openxmlformats.org/officeDocument/2006/relationships/slide"/><Relationship Id="rId43" Target="slides/slide37.xml" Type="http://schemas.openxmlformats.org/officeDocument/2006/relationships/slide"/><Relationship Id="rId44" Target="slides/slide38.xml" Type="http://schemas.openxmlformats.org/officeDocument/2006/relationships/slide"/><Relationship Id="rId45" Target="slides/slide39.xml" Type="http://schemas.openxmlformats.org/officeDocument/2006/relationships/slide"/><Relationship Id="rId46" Target="slides/slide40.xml" Type="http://schemas.openxmlformats.org/officeDocument/2006/relationships/slide"/><Relationship Id="rId47" Target="slides/slide41.xml" Type="http://schemas.openxmlformats.org/officeDocument/2006/relationships/slide"/><Relationship Id="rId48" Target="slides/slide42.xml" Type="http://schemas.openxmlformats.org/officeDocument/2006/relationships/slide"/><Relationship Id="rId49" Target="slides/slide43.xml" Type="http://schemas.openxmlformats.org/officeDocument/2006/relationships/slide"/><Relationship Id="rId5" Target="slideMasters/slideMaster2.xml" Type="http://schemas.openxmlformats.org/officeDocument/2006/relationships/slideMaster"/><Relationship Id="rId50" Target="slides/slide44.xml" Type="http://schemas.openxmlformats.org/officeDocument/2006/relationships/slide"/><Relationship Id="rId51" Target="slides/slide45.xml" Type="http://schemas.openxmlformats.org/officeDocument/2006/relationships/slide"/><Relationship Id="rId52" Target="slides/slide46.xml" Type="http://schemas.openxmlformats.org/officeDocument/2006/relationships/slide"/><Relationship Id="rId53" Target="slides/slide47.xml" Type="http://schemas.openxmlformats.org/officeDocument/2006/relationships/slide"/><Relationship Id="rId54" Target="slides/slide48.xml" Type="http://schemas.openxmlformats.org/officeDocument/2006/relationships/slide"/><Relationship Id="rId55" Target="slides/slide49.xml" Type="http://schemas.openxmlformats.org/officeDocument/2006/relationships/slide"/><Relationship Id="rId56" Target="slides/slide50.xml" Type="http://schemas.openxmlformats.org/officeDocument/2006/relationships/slide"/><Relationship Id="rId57" Target="slides/slide51.xml" Type="http://schemas.openxmlformats.org/officeDocument/2006/relationships/slide"/><Relationship Id="rId58" Target="slides/slide52.xml" Type="http://schemas.openxmlformats.org/officeDocument/2006/relationships/slide"/><Relationship Id="rId59" Target="slides/slide53.xml" Type="http://schemas.openxmlformats.org/officeDocument/2006/relationships/slide"/><Relationship Id="rId6" Target="slideMasters/slideMaster3.xml" Type="http://schemas.openxmlformats.org/officeDocument/2006/relationships/slideMaster"/><Relationship Id="rId60" Target="slides/slide54.xml" Type="http://schemas.openxmlformats.org/officeDocument/2006/relationships/slide"/><Relationship Id="rId61" Target="slides/slide55.xml" Type="http://schemas.openxmlformats.org/officeDocument/2006/relationships/slide"/><Relationship Id="rId62" Target="slides/slide56.xml" Type="http://schemas.openxmlformats.org/officeDocument/2006/relationships/slide"/><Relationship Id="rId63" Target="slides/slide57.xml" Type="http://schemas.openxmlformats.org/officeDocument/2006/relationships/slide"/><Relationship Id="rId64" Target="slides/slide58.xml" Type="http://schemas.openxmlformats.org/officeDocument/2006/relationships/slide"/><Relationship Id="rId65" Target="slides/slide59.xml" Type="http://schemas.openxmlformats.org/officeDocument/2006/relationships/slide"/><Relationship Id="rId66" Target="slides/slide60.xml" Type="http://schemas.openxmlformats.org/officeDocument/2006/relationships/slide"/><Relationship Id="rId67" Target="slides/slide61.xml" Type="http://schemas.openxmlformats.org/officeDocument/2006/relationships/slide"/><Relationship Id="rId68" Target="slides/slide62.xml" Type="http://schemas.openxmlformats.org/officeDocument/2006/relationships/slide"/><Relationship Id="rId69" Target="slides/slide63.xml" Type="http://schemas.openxmlformats.org/officeDocument/2006/relationships/slide"/><Relationship Id="rId7" Target="slides/slide1.xml" Type="http://schemas.openxmlformats.org/officeDocument/2006/relationships/slide"/><Relationship Id="rId70" Target="slides/slide64.xml" Type="http://schemas.openxmlformats.org/officeDocument/2006/relationships/slide"/><Relationship Id="rId71" Target="slides/slide65.xml" Type="http://schemas.openxmlformats.org/officeDocument/2006/relationships/slide"/><Relationship Id="rId72" Target="slides/slide66.xml" Type="http://schemas.openxmlformats.org/officeDocument/2006/relationships/slide"/><Relationship Id="rId73" Target="slides/slide67.xml" Type="http://schemas.openxmlformats.org/officeDocument/2006/relationships/slide"/><Relationship Id="rId74" Target="slides/slide68.xml" Type="http://schemas.openxmlformats.org/officeDocument/2006/relationships/slide"/><Relationship Id="rId75" Target="slides/slide69.xml" Type="http://schemas.openxmlformats.org/officeDocument/2006/relationships/slide"/><Relationship Id="rId76" Target="slides/slide70.xml" Type="http://schemas.openxmlformats.org/officeDocument/2006/relationships/slide"/><Relationship Id="rId77" Target="slides/slide71.xml" Type="http://schemas.openxmlformats.org/officeDocument/2006/relationships/slide"/><Relationship Id="rId78" Target="slides/slide72.xml" Type="http://schemas.openxmlformats.org/officeDocument/2006/relationships/slide"/><Relationship Id="rId79" Target="slides/slide73.xml" Type="http://schemas.openxmlformats.org/officeDocument/2006/relationships/slide"/><Relationship Id="rId8" Target="slides/slide2.xml" Type="http://schemas.openxmlformats.org/officeDocument/2006/relationships/slide"/><Relationship Id="rId80" Target="slides/slide74.xml" Type="http://schemas.openxmlformats.org/officeDocument/2006/relationships/slide"/><Relationship Id="rId81" Target="slides/slide75.xml" Type="http://schemas.openxmlformats.org/officeDocument/2006/relationships/slide"/><Relationship Id="rId82" Target="slides/slide76.xml" Type="http://schemas.openxmlformats.org/officeDocument/2006/relationships/slide"/><Relationship Id="rId83" Target="slides/slide77.xml" Type="http://schemas.openxmlformats.org/officeDocument/2006/relationships/slide"/><Relationship Id="rId84" Target="slides/slide78.xml" Type="http://schemas.openxmlformats.org/officeDocument/2006/relationships/slide"/><Relationship Id="rId85" Target="slides/slide79.xml" Type="http://schemas.openxmlformats.org/officeDocument/2006/relationships/slide"/><Relationship Id="rId86" Target="slides/slide80.xml" Type="http://schemas.openxmlformats.org/officeDocument/2006/relationships/slide"/><Relationship Id="rId87" Target="slides/slide81.xml" Type="http://schemas.openxmlformats.org/officeDocument/2006/relationships/slide"/><Relationship Id="rId88" Target="slides/slide82.xml" Type="http://schemas.openxmlformats.org/officeDocument/2006/relationships/slide"/><Relationship Id="rId89" Target="slides/slide83.xml" Type="http://schemas.openxmlformats.org/officeDocument/2006/relationships/slide"/><Relationship Id="rId9" Target="slides/slide3.xml" Type="http://schemas.openxmlformats.org/officeDocument/2006/relationships/slide"/><Relationship Id="rId90" Target="slides/slide84.xml" Type="http://schemas.openxmlformats.org/officeDocument/2006/relationships/slide"/><Relationship Id="rId91" Target="slides/slide85.xml" Type="http://schemas.openxmlformats.org/officeDocument/2006/relationships/slide"/><Relationship Id="rId92" Target="slides/slide86.xml" Type="http://schemas.openxmlformats.org/officeDocument/2006/relationships/slide"/><Relationship Id="rId93" Target="slides/slide87.xml" Type="http://schemas.openxmlformats.org/officeDocument/2006/relationships/slide"/><Relationship Id="rId94" Target="slides/slide88.xml" Type="http://schemas.openxmlformats.org/officeDocument/2006/relationships/slide"/><Relationship Id="rId95" Target="slides/slide89.xml" Type="http://schemas.openxmlformats.org/officeDocument/2006/relationships/slide"/><Relationship Id="rId96" Target="slides/slide90.xml" Type="http://schemas.openxmlformats.org/officeDocument/2006/relationships/slide"/><Relationship Id="rId97" Target="slides/slide91.xml" Type="http://schemas.openxmlformats.org/officeDocument/2006/relationships/slide"/><Relationship Id="rId98" Target="slides/slide92.xml" Type="http://schemas.openxmlformats.org/officeDocument/2006/relationships/slide"/><Relationship Id="rId99" Target="slides/slide93.xml" Type="http://schemas.openxmlformats.org/officeDocument/2006/relationships/slide"/></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片山 大輔(katayama-daisuke)" userId="d442fc96-23e4-40cc-b14a-f87f81a32212" providerId="ADAL" clId="{D79025F3-ED63-40B0-8822-FEFF5DFAB6CA}"/>
    <pc:docChg chg="modSld">
      <pc:chgData name="片山 大輔(katayama-daisuke)" userId="d442fc96-23e4-40cc-b14a-f87f81a32212" providerId="ADAL" clId="{D79025F3-ED63-40B0-8822-FEFF5DFAB6CA}" dt="2026-09-09T00:56:32.116" v="11" actId="20577"/>
      <pc:docMkLst>
        <pc:docMk/>
      </pc:docMkLst>
      <pc:sldChg chg="modSp mod">
        <pc:chgData name="片山 大輔(katayama-daisuke)" userId="d442fc96-23e4-40cc-b14a-f87f81a32212" providerId="ADAL" clId="{D79025F3-ED63-40B0-8822-FEFF5DFAB6CA}" dt="2026-09-09T00:56:32.116" v="11" actId="20577"/>
        <pc:sldMkLst>
          <pc:docMk/>
          <pc:sldMk cId="3738012093" sldId="541"/>
        </pc:sldMkLst>
        <pc:spChg chg="mod">
          <ac:chgData name="片山 大輔(katayama-daisuke)" userId="d442fc96-23e4-40cc-b14a-f87f81a32212" providerId="ADAL" clId="{D79025F3-ED63-40B0-8822-FEFF5DFAB6CA}" dt="2026-09-09T00:56:32.116" v="11" actId="20577"/>
          <ac:spMkLst>
            <pc:docMk/>
            <pc:sldMk cId="3738012093" sldId="541"/>
            <ac:spMk id="7" creationId="{00000000-0000-0000-0000-000000000000}"/>
          </ac:spMkLst>
        </pc:spChg>
      </pc:sldChg>
    </pc:docChg>
  </pc:docChgLst>
  <pc:docChgLst>
    <pc:chgData name="田村 明子(tamura-akiko)" userId="44563c8e-eada-4e3a-a0d9-ae07e7ca5cc0" providerId="ADAL" clId="{D79025F3-ED63-40B0-8822-FEFF5DFAB6CA}"/>
    <pc:docChg chg="undo redo custSel modSld">
      <pc:chgData name="田村 明子(tamura-akiko)" userId="44563c8e-eada-4e3a-a0d9-ae07e7ca5cc0" providerId="ADAL" clId="{D79025F3-ED63-40B0-8822-FEFF5DFAB6CA}" dt="2026-09-08T23:24:45.121" v="1256"/>
      <pc:docMkLst>
        <pc:docMk/>
      </pc:docMkLst>
      <pc:sldChg chg="modSp mod">
        <pc:chgData name="田村 明子(tamura-akiko)" userId="44563c8e-eada-4e3a-a0d9-ae07e7ca5cc0" providerId="ADAL" clId="{D79025F3-ED63-40B0-8822-FEFF5DFAB6CA}" dt="2026-08-30T01:37:10.788" v="0" actId="20577"/>
        <pc:sldMkLst>
          <pc:docMk/>
          <pc:sldMk cId="0" sldId="284"/>
        </pc:sldMkLst>
        <pc:spChg chg="mod">
          <ac:chgData name="田村 明子(tamura-akiko)" userId="44563c8e-eada-4e3a-a0d9-ae07e7ca5cc0" providerId="ADAL" clId="{D79025F3-ED63-40B0-8822-FEFF5DFAB6CA}" dt="2026-08-30T01:37:10.788" v="0" actId="20577"/>
          <ac:spMkLst>
            <pc:docMk/>
            <pc:sldMk cId="0" sldId="284"/>
            <ac:spMk id="10" creationId="{00000000-0000-0000-0000-000000000000}"/>
          </ac:spMkLst>
        </pc:spChg>
      </pc:sldChg>
      <pc:sldChg chg="modSp mod">
        <pc:chgData name="田村 明子(tamura-akiko)" userId="44563c8e-eada-4e3a-a0d9-ae07e7ca5cc0" providerId="ADAL" clId="{D79025F3-ED63-40B0-8822-FEFF5DFAB6CA}" dt="2026-08-30T08:23:26.068" v="1082" actId="1076"/>
        <pc:sldMkLst>
          <pc:docMk/>
          <pc:sldMk cId="0" sldId="300"/>
        </pc:sldMkLst>
        <pc:spChg chg="mod">
          <ac:chgData name="田村 明子(tamura-akiko)" userId="44563c8e-eada-4e3a-a0d9-ae07e7ca5cc0" providerId="ADAL" clId="{D79025F3-ED63-40B0-8822-FEFF5DFAB6CA}" dt="2026-08-30T08:23:14.868" v="1081" actId="14100"/>
          <ac:spMkLst>
            <pc:docMk/>
            <pc:sldMk cId="0" sldId="300"/>
            <ac:spMk id="4" creationId="{00000000-0000-0000-0000-000000000000}"/>
          </ac:spMkLst>
        </pc:spChg>
        <pc:spChg chg="mod">
          <ac:chgData name="田村 明子(tamura-akiko)" userId="44563c8e-eada-4e3a-a0d9-ae07e7ca5cc0" providerId="ADAL" clId="{D79025F3-ED63-40B0-8822-FEFF5DFAB6CA}" dt="2026-08-30T08:23:26.068" v="1082" actId="1076"/>
          <ac:spMkLst>
            <pc:docMk/>
            <pc:sldMk cId="0" sldId="300"/>
            <ac:spMk id="5" creationId="{00000000-0000-0000-0000-000000000000}"/>
          </ac:spMkLst>
        </pc:spChg>
        <pc:spChg chg="mod">
          <ac:chgData name="田村 明子(tamura-akiko)" userId="44563c8e-eada-4e3a-a0d9-ae07e7ca5cc0" providerId="ADAL" clId="{D79025F3-ED63-40B0-8822-FEFF5DFAB6CA}" dt="2026-08-30T08:23:07.742" v="1079" actId="14100"/>
          <ac:spMkLst>
            <pc:docMk/>
            <pc:sldMk cId="0" sldId="300"/>
            <ac:spMk id="8" creationId="{00000000-0000-0000-0000-000000000000}"/>
          </ac:spMkLst>
        </pc:spChg>
      </pc:sldChg>
      <pc:sldChg chg="modSp mod">
        <pc:chgData name="田村 明子(tamura-akiko)" userId="44563c8e-eada-4e3a-a0d9-ae07e7ca5cc0" providerId="ADAL" clId="{D79025F3-ED63-40B0-8822-FEFF5DFAB6CA}" dt="2026-08-31T10:44:07.547" v="1241" actId="1036"/>
        <pc:sldMkLst>
          <pc:docMk/>
          <pc:sldMk cId="0" sldId="327"/>
        </pc:sldMkLst>
        <pc:spChg chg="mod">
          <ac:chgData name="田村 明子(tamura-akiko)" userId="44563c8e-eada-4e3a-a0d9-ae07e7ca5cc0" providerId="ADAL" clId="{D79025F3-ED63-40B0-8822-FEFF5DFAB6CA}" dt="2026-08-31T10:44:07.547" v="1241" actId="1036"/>
          <ac:spMkLst>
            <pc:docMk/>
            <pc:sldMk cId="0" sldId="327"/>
            <ac:spMk id="4" creationId="{00000000-0000-0000-0000-000000000000}"/>
          </ac:spMkLst>
        </pc:spChg>
        <pc:spChg chg="mod">
          <ac:chgData name="田村 明子(tamura-akiko)" userId="44563c8e-eada-4e3a-a0d9-ae07e7ca5cc0" providerId="ADAL" clId="{D79025F3-ED63-40B0-8822-FEFF5DFAB6CA}" dt="2026-08-30T08:26:03.466" v="1114" actId="1076"/>
          <ac:spMkLst>
            <pc:docMk/>
            <pc:sldMk cId="0" sldId="327"/>
            <ac:spMk id="5" creationId="{00000000-0000-0000-0000-000000000000}"/>
          </ac:spMkLst>
        </pc:spChg>
        <pc:spChg chg="mod">
          <ac:chgData name="田村 明子(tamura-akiko)" userId="44563c8e-eada-4e3a-a0d9-ae07e7ca5cc0" providerId="ADAL" clId="{D79025F3-ED63-40B0-8822-FEFF5DFAB6CA}" dt="2026-08-30T08:26:39.101" v="1116" actId="255"/>
          <ac:spMkLst>
            <pc:docMk/>
            <pc:sldMk cId="0" sldId="327"/>
            <ac:spMk id="443394" creationId="{00000000-0000-0000-0000-000000000000}"/>
          </ac:spMkLst>
        </pc:spChg>
      </pc:sldChg>
      <pc:sldChg chg="modSp mod">
        <pc:chgData name="田村 明子(tamura-akiko)" userId="44563c8e-eada-4e3a-a0d9-ae07e7ca5cc0" providerId="ADAL" clId="{D79025F3-ED63-40B0-8822-FEFF5DFAB6CA}" dt="2026-08-31T10:41:39.718" v="1175" actId="1036"/>
        <pc:sldMkLst>
          <pc:docMk/>
          <pc:sldMk cId="0" sldId="372"/>
        </pc:sldMkLst>
        <pc:spChg chg="mod">
          <ac:chgData name="田村 明子(tamura-akiko)" userId="44563c8e-eada-4e3a-a0d9-ae07e7ca5cc0" providerId="ADAL" clId="{D79025F3-ED63-40B0-8822-FEFF5DFAB6CA}" dt="2026-08-31T10:41:24.770" v="1168" actId="14100"/>
          <ac:spMkLst>
            <pc:docMk/>
            <pc:sldMk cId="0" sldId="372"/>
            <ac:spMk id="2" creationId="{00000000-0000-0000-0000-000000000000}"/>
          </ac:spMkLst>
        </pc:spChg>
        <pc:spChg chg="mod">
          <ac:chgData name="田村 明子(tamura-akiko)" userId="44563c8e-eada-4e3a-a0d9-ae07e7ca5cc0" providerId="ADAL" clId="{D79025F3-ED63-40B0-8822-FEFF5DFAB6CA}" dt="2026-08-31T10:41:39.718" v="1175" actId="1036"/>
          <ac:spMkLst>
            <pc:docMk/>
            <pc:sldMk cId="0" sldId="372"/>
            <ac:spMk id="5" creationId="{00000000-0000-0000-0000-000000000000}"/>
          </ac:spMkLst>
        </pc:spChg>
      </pc:sldChg>
      <pc:sldChg chg="modSp mod">
        <pc:chgData name="田村 明子(tamura-akiko)" userId="44563c8e-eada-4e3a-a0d9-ae07e7ca5cc0" providerId="ADAL" clId="{D79025F3-ED63-40B0-8822-FEFF5DFAB6CA}" dt="2026-08-31T10:21:02.856" v="1156" actId="115"/>
        <pc:sldMkLst>
          <pc:docMk/>
          <pc:sldMk cId="486149589" sldId="410"/>
        </pc:sldMkLst>
        <pc:spChg chg="mod">
          <ac:chgData name="田村 明子(tamura-akiko)" userId="44563c8e-eada-4e3a-a0d9-ae07e7ca5cc0" providerId="ADAL" clId="{D79025F3-ED63-40B0-8822-FEFF5DFAB6CA}" dt="2026-08-31T10:21:02.856" v="1156" actId="115"/>
          <ac:spMkLst>
            <pc:docMk/>
            <pc:sldMk cId="486149589" sldId="410"/>
            <ac:spMk id="16" creationId="{00000000-0000-0000-0000-000000000000}"/>
          </ac:spMkLst>
        </pc:spChg>
      </pc:sldChg>
      <pc:sldChg chg="delSp modSp mod modCm">
        <pc:chgData name="田村 明子(tamura-akiko)" userId="44563c8e-eada-4e3a-a0d9-ae07e7ca5cc0" providerId="ADAL" clId="{D79025F3-ED63-40B0-8822-FEFF5DFAB6CA}" dt="2026-08-30T02:42:01.314" v="113" actId="6549"/>
        <pc:sldMkLst>
          <pc:docMk/>
          <pc:sldMk cId="84917544" sldId="445"/>
        </pc:sldMkLst>
        <pc:spChg chg="mod">
          <ac:chgData name="田村 明子(tamura-akiko)" userId="44563c8e-eada-4e3a-a0d9-ae07e7ca5cc0" providerId="ADAL" clId="{D79025F3-ED63-40B0-8822-FEFF5DFAB6CA}" dt="2026-08-30T02:42:01.314" v="113" actId="6549"/>
          <ac:spMkLst>
            <pc:docMk/>
            <pc:sldMk cId="84917544" sldId="445"/>
            <ac:spMk id="19" creationId="{00000000-0000-0000-0000-000000000000}"/>
          </ac:spMkLst>
        </pc:spChg>
        <pc:extLst>
          <p:ext xmlns:p="http://schemas.openxmlformats.org/presentationml/2006/main" uri="{D6D511B9-2390-475A-947B-AFAB55BFBCF1}">
            <pc226:cmChg xmlns:pc226="http://schemas.microsoft.com/office/powerpoint/2022/06/main/command" chg="mod">
              <pc226:chgData name="田村 明子(tamura-akiko)" userId="44563c8e-eada-4e3a-a0d9-ae07e7ca5cc0" providerId="ADAL" clId="{D79025F3-ED63-40B0-8822-FEFF5DFAB6CA}" dt="2026-08-30T02:42:01.314" v="113" actId="6549"/>
              <pc2:cmMkLst xmlns:pc2="http://schemas.microsoft.com/office/powerpoint/2019/9/main/command">
                <pc:docMk/>
                <pc:sldMk cId="84917544" sldId="445"/>
                <pc2:cmMk id="{29E3A7B8-A8CB-4309-869C-353BEF9B7584}"/>
              </pc2:cmMkLst>
            </pc226:cmChg>
            <pc226:cmChg xmlns:pc226="http://schemas.microsoft.com/office/powerpoint/2022/06/main/command" chg="mod">
              <pc226:chgData name="田村 明子(tamura-akiko)" userId="44563c8e-eada-4e3a-a0d9-ae07e7ca5cc0" providerId="ADAL" clId="{D79025F3-ED63-40B0-8822-FEFF5DFAB6CA}" dt="2026-08-30T02:42:01.314" v="113" actId="6549"/>
              <pc2:cmMkLst xmlns:pc2="http://schemas.microsoft.com/office/powerpoint/2019/9/main/command">
                <pc:docMk/>
                <pc:sldMk cId="84917544" sldId="445"/>
                <pc2:cmMk id="{F0BBACD1-8195-46C8-98AD-8EB7D15F055C}"/>
              </pc2:cmMkLst>
            </pc226:cmChg>
          </p:ext>
        </pc:extLst>
      </pc:sldChg>
      <pc:sldChg chg="modSp mod">
        <pc:chgData name="田村 明子(tamura-akiko)" userId="44563c8e-eada-4e3a-a0d9-ae07e7ca5cc0" providerId="ADAL" clId="{D79025F3-ED63-40B0-8822-FEFF5DFAB6CA}" dt="2026-08-30T03:10:55.398" v="179"/>
        <pc:sldMkLst>
          <pc:docMk/>
          <pc:sldMk cId="496547071" sldId="447"/>
        </pc:sldMkLst>
        <pc:spChg chg="mod">
          <ac:chgData name="田村 明子(tamura-akiko)" userId="44563c8e-eada-4e3a-a0d9-ae07e7ca5cc0" providerId="ADAL" clId="{D79025F3-ED63-40B0-8822-FEFF5DFAB6CA}" dt="2026-08-30T03:10:55.398" v="179"/>
          <ac:spMkLst>
            <pc:docMk/>
            <pc:sldMk cId="496547071" sldId="447"/>
            <ac:spMk id="5" creationId="{00000000-0000-0000-0000-000000000000}"/>
          </ac:spMkLst>
        </pc:spChg>
      </pc:sldChg>
      <pc:sldChg chg="delSp modSp mod">
        <pc:chgData name="田村 明子(tamura-akiko)" userId="44563c8e-eada-4e3a-a0d9-ae07e7ca5cc0" providerId="ADAL" clId="{D79025F3-ED63-40B0-8822-FEFF5DFAB6CA}" dt="2026-08-30T04:53:50.615" v="644"/>
        <pc:sldMkLst>
          <pc:docMk/>
          <pc:sldMk cId="2653734308" sldId="455"/>
        </pc:sldMkLst>
        <pc:spChg chg="mod">
          <ac:chgData name="田村 明子(tamura-akiko)" userId="44563c8e-eada-4e3a-a0d9-ae07e7ca5cc0" providerId="ADAL" clId="{D79025F3-ED63-40B0-8822-FEFF5DFAB6CA}" dt="2026-08-30T04:49:43.707" v="612" actId="13926"/>
          <ac:spMkLst>
            <pc:docMk/>
            <pc:sldMk cId="2653734308" sldId="455"/>
            <ac:spMk id="3" creationId="{00000000-0000-0000-0000-000000000000}"/>
          </ac:spMkLst>
        </pc:spChg>
        <pc:spChg chg="mod">
          <ac:chgData name="田村 明子(tamura-akiko)" userId="44563c8e-eada-4e3a-a0d9-ae07e7ca5cc0" providerId="ADAL" clId="{D79025F3-ED63-40B0-8822-FEFF5DFAB6CA}" dt="2026-08-30T04:53:50.615" v="644"/>
          <ac:spMkLst>
            <pc:docMk/>
            <pc:sldMk cId="2653734308" sldId="455"/>
            <ac:spMk id="5" creationId="{00000000-0000-0000-0000-000000000000}"/>
          </ac:spMkLst>
        </pc:spChg>
      </pc:sldChg>
      <pc:sldChg chg="modSp mod">
        <pc:chgData name="田村 明子(tamura-akiko)" userId="44563c8e-eada-4e3a-a0d9-ae07e7ca5cc0" providerId="ADAL" clId="{D79025F3-ED63-40B0-8822-FEFF5DFAB6CA}" dt="2026-08-30T05:31:24.348" v="770" actId="948"/>
        <pc:sldMkLst>
          <pc:docMk/>
          <pc:sldMk cId="1605161298" sldId="456"/>
        </pc:sldMkLst>
        <pc:spChg chg="mod">
          <ac:chgData name="田村 明子(tamura-akiko)" userId="44563c8e-eada-4e3a-a0d9-ae07e7ca5cc0" providerId="ADAL" clId="{D79025F3-ED63-40B0-8822-FEFF5DFAB6CA}" dt="2026-08-30T04:50:18.260" v="623"/>
          <ac:spMkLst>
            <pc:docMk/>
            <pc:sldMk cId="1605161298" sldId="456"/>
            <ac:spMk id="3" creationId="{00000000-0000-0000-0000-000000000000}"/>
          </ac:spMkLst>
        </pc:spChg>
        <pc:spChg chg="mod">
          <ac:chgData name="田村 明子(tamura-akiko)" userId="44563c8e-eada-4e3a-a0d9-ae07e7ca5cc0" providerId="ADAL" clId="{D79025F3-ED63-40B0-8822-FEFF5DFAB6CA}" dt="2026-08-30T05:31:24.348" v="770" actId="948"/>
          <ac:spMkLst>
            <pc:docMk/>
            <pc:sldMk cId="1605161298" sldId="456"/>
            <ac:spMk id="5" creationId="{00000000-0000-0000-0000-000000000000}"/>
          </ac:spMkLst>
        </pc:spChg>
      </pc:sldChg>
      <pc:sldChg chg="modSp mod modCm">
        <pc:chgData name="田村 明子(tamura-akiko)" userId="44563c8e-eada-4e3a-a0d9-ae07e7ca5cc0" providerId="ADAL" clId="{D79025F3-ED63-40B0-8822-FEFF5DFAB6CA}" dt="2026-08-30T05:28:16.390" v="763" actId="948"/>
        <pc:sldMkLst>
          <pc:docMk/>
          <pc:sldMk cId="3094505246" sldId="457"/>
        </pc:sldMkLst>
        <pc:spChg chg="mod">
          <ac:chgData name="田村 明子(tamura-akiko)" userId="44563c8e-eada-4e3a-a0d9-ae07e7ca5cc0" providerId="ADAL" clId="{D79025F3-ED63-40B0-8822-FEFF5DFAB6CA}" dt="2026-08-30T05:28:16.390" v="763" actId="948"/>
          <ac:spMkLst>
            <pc:docMk/>
            <pc:sldMk cId="3094505246" sldId="457"/>
            <ac:spMk id="5" creationId="{00000000-0000-0000-0000-000000000000}"/>
          </ac:spMkLst>
        </pc:spChg>
        <pc:spChg chg="mod">
          <ac:chgData name="田村 明子(tamura-akiko)" userId="44563c8e-eada-4e3a-a0d9-ae07e7ca5cc0" providerId="ADAL" clId="{D79025F3-ED63-40B0-8822-FEFF5DFAB6CA}" dt="2026-08-30T03:26:53.145" v="258" actId="1038"/>
          <ac:spMkLst>
            <pc:docMk/>
            <pc:sldMk cId="3094505246" sldId="457"/>
            <ac:spMk id="8" creationId="{00000000-0000-0000-0000-000000000000}"/>
          </ac:spMkLst>
        </pc:spChg>
        <pc:extLst>
          <p:ext xmlns:p="http://schemas.openxmlformats.org/presentationml/2006/main" uri="{D6D511B9-2390-475A-947B-AFAB55BFBCF1}">
            <pc226:cmChg xmlns:pc226="http://schemas.microsoft.com/office/powerpoint/2022/06/main/command" chg="mod">
              <pc226:chgData name="田村 明子(tamura-akiko)" userId="44563c8e-eada-4e3a-a0d9-ae07e7ca5cc0" providerId="ADAL" clId="{D79025F3-ED63-40B0-8822-FEFF5DFAB6CA}" dt="2026-08-30T03:30:21.436" v="267" actId="6549"/>
              <pc2:cmMkLst xmlns:pc2="http://schemas.microsoft.com/office/powerpoint/2019/9/main/command">
                <pc:docMk/>
                <pc:sldMk cId="3094505246" sldId="457"/>
                <pc2:cmMk id="{339A8842-C0C0-4DD3-9F50-0C116B43536B}"/>
              </pc2:cmMkLst>
            </pc226:cmChg>
          </p:ext>
        </pc:extLst>
      </pc:sldChg>
      <pc:sldChg chg="modSp mod">
        <pc:chgData name="田村 明子(tamura-akiko)" userId="44563c8e-eada-4e3a-a0d9-ae07e7ca5cc0" providerId="ADAL" clId="{D79025F3-ED63-40B0-8822-FEFF5DFAB6CA}" dt="2026-08-30T05:29:36.962" v="767" actId="948"/>
        <pc:sldMkLst>
          <pc:docMk/>
          <pc:sldMk cId="3056567692" sldId="458"/>
        </pc:sldMkLst>
        <pc:spChg chg="mod">
          <ac:chgData name="田村 明子(tamura-akiko)" userId="44563c8e-eada-4e3a-a0d9-ae07e7ca5cc0" providerId="ADAL" clId="{D79025F3-ED63-40B0-8822-FEFF5DFAB6CA}" dt="2026-08-30T05:29:36.962" v="767" actId="948"/>
          <ac:spMkLst>
            <pc:docMk/>
            <pc:sldMk cId="3056567692" sldId="458"/>
            <ac:spMk id="5" creationId="{00000000-0000-0000-0000-000000000000}"/>
          </ac:spMkLst>
        </pc:spChg>
        <pc:spChg chg="mod">
          <ac:chgData name="田村 明子(tamura-akiko)" userId="44563c8e-eada-4e3a-a0d9-ae07e7ca5cc0" providerId="ADAL" clId="{D79025F3-ED63-40B0-8822-FEFF5DFAB6CA}" dt="2026-08-30T03:49:29.393" v="306" actId="1076"/>
          <ac:spMkLst>
            <pc:docMk/>
            <pc:sldMk cId="3056567692" sldId="458"/>
            <ac:spMk id="8" creationId="{00000000-0000-0000-0000-000000000000}"/>
          </ac:spMkLst>
        </pc:spChg>
      </pc:sldChg>
      <pc:sldChg chg="modSp mod modCm">
        <pc:chgData name="田村 明子(tamura-akiko)" userId="44563c8e-eada-4e3a-a0d9-ae07e7ca5cc0" providerId="ADAL" clId="{D79025F3-ED63-40B0-8822-FEFF5DFAB6CA}" dt="2026-08-31T10:40:49.239" v="1164" actId="1076"/>
        <pc:sldMkLst>
          <pc:docMk/>
          <pc:sldMk cId="3476796166" sldId="459"/>
        </pc:sldMkLst>
        <pc:spChg chg="mod">
          <ac:chgData name="田村 明子(tamura-akiko)" userId="44563c8e-eada-4e3a-a0d9-ae07e7ca5cc0" providerId="ADAL" clId="{D79025F3-ED63-40B0-8822-FEFF5DFAB6CA}" dt="2026-08-30T04:26:52.480" v="567"/>
          <ac:spMkLst>
            <pc:docMk/>
            <pc:sldMk cId="3476796166" sldId="459"/>
            <ac:spMk id="5" creationId="{00000000-0000-0000-0000-000000000000}"/>
          </ac:spMkLst>
        </pc:spChg>
        <pc:spChg chg="mod">
          <ac:chgData name="田村 明子(tamura-akiko)" userId="44563c8e-eada-4e3a-a0d9-ae07e7ca5cc0" providerId="ADAL" clId="{D79025F3-ED63-40B0-8822-FEFF5DFAB6CA}" dt="2026-08-31T10:40:49.239" v="1164" actId="1076"/>
          <ac:spMkLst>
            <pc:docMk/>
            <pc:sldMk cId="3476796166" sldId="459"/>
            <ac:spMk id="8" creationId="{00000000-0000-0000-0000-000000000000}"/>
          </ac:spMkLst>
        </pc:spChg>
        <pc:spChg chg="mod">
          <ac:chgData name="田村 明子(tamura-akiko)" userId="44563c8e-eada-4e3a-a0d9-ae07e7ca5cc0" providerId="ADAL" clId="{D79025F3-ED63-40B0-8822-FEFF5DFAB6CA}" dt="2026-08-30T04:26:21.011" v="552" actId="14100"/>
          <ac:spMkLst>
            <pc:docMk/>
            <pc:sldMk cId="3476796166" sldId="459"/>
            <ac:spMk id="10" creationId="{00000000-0000-0000-0000-000000000000}"/>
          </ac:spMkLst>
        </pc:spChg>
        <pc:extLst>
          <p:ext xmlns:p="http://schemas.openxmlformats.org/presentationml/2006/main" uri="{D6D511B9-2390-475A-947B-AFAB55BFBCF1}">
            <pc226:cmChg xmlns:pc226="http://schemas.microsoft.com/office/powerpoint/2022/06/main/command" chg="mod">
              <pc226:chgData name="田村 明子(tamura-akiko)" userId="44563c8e-eada-4e3a-a0d9-ae07e7ca5cc0" providerId="ADAL" clId="{D79025F3-ED63-40B0-8822-FEFF5DFAB6CA}" dt="2026-08-30T04:26:52.480" v="566" actId="20577"/>
              <pc2:cmMkLst xmlns:pc2="http://schemas.microsoft.com/office/powerpoint/2019/9/main/command">
                <pc:docMk/>
                <pc:sldMk cId="3476796166" sldId="459"/>
                <pc2:cmMk id="{B1312C4A-26E6-4B1E-8DEE-709424661B7C}"/>
              </pc2:cmMkLst>
            </pc226:cmChg>
          </p:ext>
        </pc:extLst>
      </pc:sldChg>
      <pc:sldChg chg="modSp mod">
        <pc:chgData name="田村 明子(tamura-akiko)" userId="44563c8e-eada-4e3a-a0d9-ae07e7ca5cc0" providerId="ADAL" clId="{D79025F3-ED63-40B0-8822-FEFF5DFAB6CA}" dt="2026-08-31T10:41:03.402" v="1166" actId="1076"/>
        <pc:sldMkLst>
          <pc:docMk/>
          <pc:sldMk cId="2345376846" sldId="460"/>
        </pc:sldMkLst>
        <pc:spChg chg="mod">
          <ac:chgData name="田村 明子(tamura-akiko)" userId="44563c8e-eada-4e3a-a0d9-ae07e7ca5cc0" providerId="ADAL" clId="{D79025F3-ED63-40B0-8822-FEFF5DFAB6CA}" dt="2026-08-31T10:41:03.402" v="1166" actId="1076"/>
          <ac:spMkLst>
            <pc:docMk/>
            <pc:sldMk cId="2345376846" sldId="460"/>
            <ac:spMk id="8" creationId="{00000000-0000-0000-0000-000000000000}"/>
          </ac:spMkLst>
        </pc:spChg>
      </pc:sldChg>
      <pc:sldChg chg="modSp mod">
        <pc:chgData name="田村 明子(tamura-akiko)" userId="44563c8e-eada-4e3a-a0d9-ae07e7ca5cc0" providerId="ADAL" clId="{D79025F3-ED63-40B0-8822-FEFF5DFAB6CA}" dt="2026-08-30T04:20:56.768" v="453" actId="948"/>
        <pc:sldMkLst>
          <pc:docMk/>
          <pc:sldMk cId="3922765582" sldId="461"/>
        </pc:sldMkLst>
        <pc:spChg chg="mod">
          <ac:chgData name="田村 明子(tamura-akiko)" userId="44563c8e-eada-4e3a-a0d9-ae07e7ca5cc0" providerId="ADAL" clId="{D79025F3-ED63-40B0-8822-FEFF5DFAB6CA}" dt="2026-08-30T04:20:56.768" v="453" actId="948"/>
          <ac:spMkLst>
            <pc:docMk/>
            <pc:sldMk cId="3922765582" sldId="461"/>
            <ac:spMk id="5" creationId="{00000000-0000-0000-0000-000000000000}"/>
          </ac:spMkLst>
        </pc:spChg>
      </pc:sldChg>
      <pc:sldChg chg="modSp mod modCm">
        <pc:chgData name="田村 明子(tamura-akiko)" userId="44563c8e-eada-4e3a-a0d9-ae07e7ca5cc0" providerId="ADAL" clId="{D79025F3-ED63-40B0-8822-FEFF5DFAB6CA}" dt="2026-08-30T04:33:09.043" v="605" actId="14100"/>
        <pc:sldMkLst>
          <pc:docMk/>
          <pc:sldMk cId="214521825" sldId="463"/>
        </pc:sldMkLst>
        <pc:spChg chg="mod">
          <ac:chgData name="田村 明子(tamura-akiko)" userId="44563c8e-eada-4e3a-a0d9-ae07e7ca5cc0" providerId="ADAL" clId="{D79025F3-ED63-40B0-8822-FEFF5DFAB6CA}" dt="2026-08-30T04:33:09.043" v="605" actId="14100"/>
          <ac:spMkLst>
            <pc:docMk/>
            <pc:sldMk cId="214521825" sldId="463"/>
            <ac:spMk id="5" creationId="{00000000-0000-0000-0000-000000000000}"/>
          </ac:spMkLst>
        </pc:spChg>
        <pc:extLst>
          <p:ext xmlns:p="http://schemas.openxmlformats.org/presentationml/2006/main" uri="{D6D511B9-2390-475A-947B-AFAB55BFBCF1}">
            <pc226:cmChg xmlns:pc226="http://schemas.microsoft.com/office/powerpoint/2022/06/main/command" chg="mod">
              <pc226:chgData name="田村 明子(tamura-akiko)" userId="44563c8e-eada-4e3a-a0d9-ae07e7ca5cc0" providerId="ADAL" clId="{D79025F3-ED63-40B0-8822-FEFF5DFAB6CA}" dt="2026-08-30T04:32:49.287" v="603" actId="20577"/>
              <pc2:cmMkLst xmlns:pc2="http://schemas.microsoft.com/office/powerpoint/2019/9/main/command">
                <pc:docMk/>
                <pc:sldMk cId="214521825" sldId="463"/>
                <pc2:cmMk id="{39C92D6B-94C0-4FD2-B658-831FF15B1C9E}"/>
              </pc2:cmMkLst>
            </pc226:cmChg>
          </p:ext>
        </pc:extLst>
      </pc:sldChg>
      <pc:sldChg chg="modSp mod">
        <pc:chgData name="田村 明子(tamura-akiko)" userId="44563c8e-eada-4e3a-a0d9-ae07e7ca5cc0" providerId="ADAL" clId="{D79025F3-ED63-40B0-8822-FEFF5DFAB6CA}" dt="2026-08-30T08:15:13.663" v="1022" actId="948"/>
        <pc:sldMkLst>
          <pc:docMk/>
          <pc:sldMk cId="3690196115" sldId="464"/>
        </pc:sldMkLst>
        <pc:spChg chg="mod">
          <ac:chgData name="田村 明子(tamura-akiko)" userId="44563c8e-eada-4e3a-a0d9-ae07e7ca5cc0" providerId="ADAL" clId="{D79025F3-ED63-40B0-8822-FEFF5DFAB6CA}" dt="2026-08-30T08:15:13.663" v="1022" actId="948"/>
          <ac:spMkLst>
            <pc:docMk/>
            <pc:sldMk cId="3690196115" sldId="464"/>
            <ac:spMk id="5" creationId="{00000000-0000-0000-0000-000000000000}"/>
          </ac:spMkLst>
        </pc:spChg>
      </pc:sldChg>
      <pc:sldChg chg="delSp modSp mod">
        <pc:chgData name="田村 明子(tamura-akiko)" userId="44563c8e-eada-4e3a-a0d9-ae07e7ca5cc0" providerId="ADAL" clId="{D79025F3-ED63-40B0-8822-FEFF5DFAB6CA}" dt="2026-08-30T05:31:01.060" v="769" actId="948"/>
        <pc:sldMkLst>
          <pc:docMk/>
          <pc:sldMk cId="1220579001" sldId="465"/>
        </pc:sldMkLst>
        <pc:spChg chg="mod">
          <ac:chgData name="田村 明子(tamura-akiko)" userId="44563c8e-eada-4e3a-a0d9-ae07e7ca5cc0" providerId="ADAL" clId="{D79025F3-ED63-40B0-8822-FEFF5DFAB6CA}" dt="2026-08-30T05:31:01.060" v="769" actId="948"/>
          <ac:spMkLst>
            <pc:docMk/>
            <pc:sldMk cId="1220579001" sldId="465"/>
            <ac:spMk id="5" creationId="{00000000-0000-0000-0000-000000000000}"/>
          </ac:spMkLst>
        </pc:spChg>
      </pc:sldChg>
      <pc:sldChg chg="modSp mod">
        <pc:chgData name="田村 明子(tamura-akiko)" userId="44563c8e-eada-4e3a-a0d9-ae07e7ca5cc0" providerId="ADAL" clId="{D79025F3-ED63-40B0-8822-FEFF5DFAB6CA}" dt="2026-08-31T10:43:50.880" v="1223" actId="1036"/>
        <pc:sldMkLst>
          <pc:docMk/>
          <pc:sldMk cId="3460466335" sldId="487"/>
        </pc:sldMkLst>
        <pc:spChg chg="mod">
          <ac:chgData name="田村 明子(tamura-akiko)" userId="44563c8e-eada-4e3a-a0d9-ae07e7ca5cc0" providerId="ADAL" clId="{D79025F3-ED63-40B0-8822-FEFF5DFAB6CA}" dt="2026-08-31T10:43:50.880" v="1223" actId="1036"/>
          <ac:spMkLst>
            <pc:docMk/>
            <pc:sldMk cId="3460466335" sldId="487"/>
            <ac:spMk id="5" creationId="{00000000-0000-0000-0000-000000000000}"/>
          </ac:spMkLst>
        </pc:spChg>
      </pc:sldChg>
      <pc:sldChg chg="modSp mod">
        <pc:chgData name="田村 明子(tamura-akiko)" userId="44563c8e-eada-4e3a-a0d9-ae07e7ca5cc0" providerId="ADAL" clId="{D79025F3-ED63-40B0-8822-FEFF5DFAB6CA}" dt="2026-08-30T08:24:33.166" v="1100" actId="14100"/>
        <pc:sldMkLst>
          <pc:docMk/>
          <pc:sldMk cId="2646354437" sldId="489"/>
        </pc:sldMkLst>
        <pc:spChg chg="mod">
          <ac:chgData name="田村 明子(tamura-akiko)" userId="44563c8e-eada-4e3a-a0d9-ae07e7ca5cc0" providerId="ADAL" clId="{D79025F3-ED63-40B0-8822-FEFF5DFAB6CA}" dt="2026-08-30T08:24:33.166" v="1100" actId="14100"/>
          <ac:spMkLst>
            <pc:docMk/>
            <pc:sldMk cId="2646354437" sldId="489"/>
            <ac:spMk id="4" creationId="{00000000-0000-0000-0000-000000000000}"/>
          </ac:spMkLst>
        </pc:spChg>
      </pc:sldChg>
      <pc:sldChg chg="modSp mod">
        <pc:chgData name="田村 明子(tamura-akiko)" userId="44563c8e-eada-4e3a-a0d9-ae07e7ca5cc0" providerId="ADAL" clId="{D79025F3-ED63-40B0-8822-FEFF5DFAB6CA}" dt="2026-08-30T08:11:20.199" v="1000" actId="404"/>
        <pc:sldMkLst>
          <pc:docMk/>
          <pc:sldMk cId="1151698529" sldId="499"/>
        </pc:sldMkLst>
        <pc:spChg chg="mod">
          <ac:chgData name="田村 明子(tamura-akiko)" userId="44563c8e-eada-4e3a-a0d9-ae07e7ca5cc0" providerId="ADAL" clId="{D79025F3-ED63-40B0-8822-FEFF5DFAB6CA}" dt="2026-08-30T08:11:20.199" v="1000" actId="404"/>
          <ac:spMkLst>
            <pc:docMk/>
            <pc:sldMk cId="1151698529" sldId="499"/>
            <ac:spMk id="5" creationId="{00000000-0000-0000-0000-000000000000}"/>
          </ac:spMkLst>
        </pc:spChg>
        <pc:spChg chg="mod">
          <ac:chgData name="田村 明子(tamura-akiko)" userId="44563c8e-eada-4e3a-a0d9-ae07e7ca5cc0" providerId="ADAL" clId="{D79025F3-ED63-40B0-8822-FEFF5DFAB6CA}" dt="2026-08-30T05:25:28.854" v="758" actId="1076"/>
          <ac:spMkLst>
            <pc:docMk/>
            <pc:sldMk cId="1151698529" sldId="499"/>
            <ac:spMk id="8" creationId="{00000000-0000-0000-0000-000000000000}"/>
          </ac:spMkLst>
        </pc:spChg>
      </pc:sldChg>
      <pc:sldChg chg="modSp mod">
        <pc:chgData name="田村 明子(tamura-akiko)" userId="44563c8e-eada-4e3a-a0d9-ae07e7ca5cc0" providerId="ADAL" clId="{D79025F3-ED63-40B0-8822-FEFF5DFAB6CA}" dt="2026-09-03T07:05:00.643" v="1251" actId="21"/>
        <pc:sldMkLst>
          <pc:docMk/>
          <pc:sldMk cId="4094566351" sldId="500"/>
        </pc:sldMkLst>
        <pc:spChg chg="mod">
          <ac:chgData name="田村 明子(tamura-akiko)" userId="44563c8e-eada-4e3a-a0d9-ae07e7ca5cc0" providerId="ADAL" clId="{D79025F3-ED63-40B0-8822-FEFF5DFAB6CA}" dt="2026-09-03T07:05:00.643" v="1251" actId="21"/>
          <ac:spMkLst>
            <pc:docMk/>
            <pc:sldMk cId="4094566351" sldId="500"/>
            <ac:spMk id="7" creationId="{00000000-0000-0000-0000-000000000000}"/>
          </ac:spMkLst>
        </pc:spChg>
        <pc:spChg chg="mod">
          <ac:chgData name="田村 明子(tamura-akiko)" userId="44563c8e-eada-4e3a-a0d9-ae07e7ca5cc0" providerId="ADAL" clId="{D79025F3-ED63-40B0-8822-FEFF5DFAB6CA}" dt="2026-08-30T05:56:41.435" v="962" actId="1076"/>
          <ac:spMkLst>
            <pc:docMk/>
            <pc:sldMk cId="4094566351" sldId="500"/>
            <ac:spMk id="22536" creationId="{00000000-0000-0000-0000-000000000000}"/>
          </ac:spMkLst>
        </pc:spChg>
      </pc:sldChg>
      <pc:sldChg chg="modSp mod">
        <pc:chgData name="田村 明子(tamura-akiko)" userId="44563c8e-eada-4e3a-a0d9-ae07e7ca5cc0" providerId="ADAL" clId="{D79025F3-ED63-40B0-8822-FEFF5DFAB6CA}" dt="2026-09-08T23:24:45.121" v="1256"/>
        <pc:sldMkLst>
          <pc:docMk/>
          <pc:sldMk cId="4148374439" sldId="505"/>
        </pc:sldMkLst>
        <pc:spChg chg="mod">
          <ac:chgData name="田村 明子(tamura-akiko)" userId="44563c8e-eada-4e3a-a0d9-ae07e7ca5cc0" providerId="ADAL" clId="{D79025F3-ED63-40B0-8822-FEFF5DFAB6CA}" dt="2026-08-30T05:34:02.825" v="812" actId="1076"/>
          <ac:spMkLst>
            <pc:docMk/>
            <pc:sldMk cId="4148374439" sldId="505"/>
            <ac:spMk id="3" creationId="{00000000-0000-0000-0000-000000000000}"/>
          </ac:spMkLst>
        </pc:spChg>
        <pc:spChg chg="mod">
          <ac:chgData name="田村 明子(tamura-akiko)" userId="44563c8e-eada-4e3a-a0d9-ae07e7ca5cc0" providerId="ADAL" clId="{D79025F3-ED63-40B0-8822-FEFF5DFAB6CA}" dt="2026-09-08T23:24:45.121" v="1256"/>
          <ac:spMkLst>
            <pc:docMk/>
            <pc:sldMk cId="4148374439" sldId="505"/>
            <ac:spMk id="5" creationId="{00000000-0000-0000-0000-000000000000}"/>
          </ac:spMkLst>
        </pc:spChg>
      </pc:sldChg>
      <pc:sldChg chg="modSp mod">
        <pc:chgData name="田村 明子(tamura-akiko)" userId="44563c8e-eada-4e3a-a0d9-ae07e7ca5cc0" providerId="ADAL" clId="{D79025F3-ED63-40B0-8822-FEFF5DFAB6CA}" dt="2026-08-30T08:17:56.900" v="1031" actId="948"/>
        <pc:sldMkLst>
          <pc:docMk/>
          <pc:sldMk cId="442126232" sldId="506"/>
        </pc:sldMkLst>
        <pc:spChg chg="mod">
          <ac:chgData name="田村 明子(tamura-akiko)" userId="44563c8e-eada-4e3a-a0d9-ae07e7ca5cc0" providerId="ADAL" clId="{D79025F3-ED63-40B0-8822-FEFF5DFAB6CA}" dt="2026-08-30T05:35:25.034" v="868" actId="1036"/>
          <ac:spMkLst>
            <pc:docMk/>
            <pc:sldMk cId="442126232" sldId="506"/>
            <ac:spMk id="3" creationId="{00000000-0000-0000-0000-000000000000}"/>
          </ac:spMkLst>
        </pc:spChg>
        <pc:spChg chg="mod">
          <ac:chgData name="田村 明子(tamura-akiko)" userId="44563c8e-eada-4e3a-a0d9-ae07e7ca5cc0" providerId="ADAL" clId="{D79025F3-ED63-40B0-8822-FEFF5DFAB6CA}" dt="2026-08-30T08:17:56.900" v="1031" actId="948"/>
          <ac:spMkLst>
            <pc:docMk/>
            <pc:sldMk cId="442126232" sldId="506"/>
            <ac:spMk id="5" creationId="{00000000-0000-0000-0000-000000000000}"/>
          </ac:spMkLst>
        </pc:spChg>
        <pc:spChg chg="mod">
          <ac:chgData name="田村 明子(tamura-akiko)" userId="44563c8e-eada-4e3a-a0d9-ae07e7ca5cc0" providerId="ADAL" clId="{D79025F3-ED63-40B0-8822-FEFF5DFAB6CA}" dt="2026-08-30T08:17:42.974" v="1030" actId="1076"/>
          <ac:spMkLst>
            <pc:docMk/>
            <pc:sldMk cId="442126232" sldId="506"/>
            <ac:spMk id="8" creationId="{00000000-0000-0000-0000-000000000000}"/>
          </ac:spMkLst>
        </pc:spChg>
      </pc:sldChg>
      <pc:sldChg chg="modSp mod modCm">
        <pc:chgData name="田村 明子(tamura-akiko)" userId="44563c8e-eada-4e3a-a0d9-ae07e7ca5cc0" providerId="ADAL" clId="{D79025F3-ED63-40B0-8822-FEFF5DFAB6CA}" dt="2026-08-30T05:50:32.121" v="946"/>
        <pc:sldMkLst>
          <pc:docMk/>
          <pc:sldMk cId="3207406253" sldId="507"/>
        </pc:sldMkLst>
        <pc:spChg chg="mod">
          <ac:chgData name="田村 明子(tamura-akiko)" userId="44563c8e-eada-4e3a-a0d9-ae07e7ca5cc0" providerId="ADAL" clId="{D79025F3-ED63-40B0-8822-FEFF5DFAB6CA}" dt="2026-08-30T05:37:55.090" v="891" actId="1036"/>
          <ac:spMkLst>
            <pc:docMk/>
            <pc:sldMk cId="3207406253" sldId="507"/>
            <ac:spMk id="3" creationId="{00000000-0000-0000-0000-000000000000}"/>
          </ac:spMkLst>
        </pc:spChg>
        <pc:spChg chg="mod">
          <ac:chgData name="田村 明子(tamura-akiko)" userId="44563c8e-eada-4e3a-a0d9-ae07e7ca5cc0" providerId="ADAL" clId="{D79025F3-ED63-40B0-8822-FEFF5DFAB6CA}" dt="2026-08-30T05:50:32.121" v="946"/>
          <ac:spMkLst>
            <pc:docMk/>
            <pc:sldMk cId="3207406253" sldId="507"/>
            <ac:spMk id="5" creationId="{00000000-0000-0000-0000-000000000000}"/>
          </ac:spMkLst>
        </pc:spChg>
        <pc:extLst>
          <p:ext xmlns:p="http://schemas.openxmlformats.org/presentationml/2006/main" uri="{D6D511B9-2390-475A-947B-AFAB55BFBCF1}">
            <pc226:cmChg xmlns:pc226="http://schemas.microsoft.com/office/powerpoint/2022/06/main/command" chg="mod">
              <pc226:chgData name="田村 明子(tamura-akiko)" userId="44563c8e-eada-4e3a-a0d9-ae07e7ca5cc0" providerId="ADAL" clId="{D79025F3-ED63-40B0-8822-FEFF5DFAB6CA}" dt="2026-08-30T05:50:30.994" v="943" actId="20577"/>
              <pc2:cmMkLst xmlns:pc2="http://schemas.microsoft.com/office/powerpoint/2019/9/main/command">
                <pc:docMk/>
                <pc:sldMk cId="3207406253" sldId="507"/>
                <pc2:cmMk id="{2C8F6FA4-691A-41BE-8849-43FDB975266E}"/>
              </pc2:cmMkLst>
            </pc226:cmChg>
          </p:ext>
        </pc:extLst>
      </pc:sldChg>
      <pc:sldChg chg="delSp modSp mod">
        <pc:chgData name="田村 明子(tamura-akiko)" userId="44563c8e-eada-4e3a-a0d9-ae07e7ca5cc0" providerId="ADAL" clId="{D79025F3-ED63-40B0-8822-FEFF5DFAB6CA}" dt="2026-08-30T05:36:51.622" v="871" actId="14100"/>
        <pc:sldMkLst>
          <pc:docMk/>
          <pc:sldMk cId="1626325316" sldId="508"/>
        </pc:sldMkLst>
        <pc:spChg chg="mod">
          <ac:chgData name="田村 明子(tamura-akiko)" userId="44563c8e-eada-4e3a-a0d9-ae07e7ca5cc0" providerId="ADAL" clId="{D79025F3-ED63-40B0-8822-FEFF5DFAB6CA}" dt="2026-08-30T05:36:51.622" v="871" actId="14100"/>
          <ac:spMkLst>
            <pc:docMk/>
            <pc:sldMk cId="1626325316" sldId="508"/>
            <ac:spMk id="5" creationId="{00000000-0000-0000-0000-000000000000}"/>
          </ac:spMkLst>
        </pc:spChg>
      </pc:sldChg>
      <pc:sldChg chg="delSp modSp mod modCm">
        <pc:chgData name="田村 明子(tamura-akiko)" userId="44563c8e-eada-4e3a-a0d9-ae07e7ca5cc0" providerId="ADAL" clId="{D79025F3-ED63-40B0-8822-FEFF5DFAB6CA}" dt="2026-08-30T05:24:33.669" v="757" actId="948"/>
        <pc:sldMkLst>
          <pc:docMk/>
          <pc:sldMk cId="2523643812" sldId="509"/>
        </pc:sldMkLst>
        <pc:spChg chg="mod">
          <ac:chgData name="田村 明子(tamura-akiko)" userId="44563c8e-eada-4e3a-a0d9-ae07e7ca5cc0" providerId="ADAL" clId="{D79025F3-ED63-40B0-8822-FEFF5DFAB6CA}" dt="2026-08-30T02:53:57.846" v="156"/>
          <ac:spMkLst>
            <pc:docMk/>
            <pc:sldMk cId="2523643812" sldId="509"/>
            <ac:spMk id="5" creationId="{00000000-0000-0000-0000-000000000000}"/>
          </ac:spMkLst>
        </pc:spChg>
        <pc:spChg chg="mod">
          <ac:chgData name="田村 明子(tamura-akiko)" userId="44563c8e-eada-4e3a-a0d9-ae07e7ca5cc0" providerId="ADAL" clId="{D79025F3-ED63-40B0-8822-FEFF5DFAB6CA}" dt="2026-08-30T05:24:16.312" v="754" actId="14100"/>
          <ac:spMkLst>
            <pc:docMk/>
            <pc:sldMk cId="2523643812" sldId="509"/>
            <ac:spMk id="16" creationId="{00000000-0000-0000-0000-000000000000}"/>
          </ac:spMkLst>
        </pc:spChg>
        <pc:spChg chg="mod">
          <ac:chgData name="田村 明子(tamura-akiko)" userId="44563c8e-eada-4e3a-a0d9-ae07e7ca5cc0" providerId="ADAL" clId="{D79025F3-ED63-40B0-8822-FEFF5DFAB6CA}" dt="2026-08-30T05:24:33.669" v="757" actId="948"/>
          <ac:spMkLst>
            <pc:docMk/>
            <pc:sldMk cId="2523643812" sldId="509"/>
            <ac:spMk id="19" creationId="{00000000-0000-0000-0000-000000000000}"/>
          </ac:spMkLst>
        </pc:spChg>
        <pc:extLst>
          <p:ext xmlns:p="http://schemas.openxmlformats.org/presentationml/2006/main" uri="{D6D511B9-2390-475A-947B-AFAB55BFBCF1}">
            <pc226:cmChg xmlns:pc226="http://schemas.microsoft.com/office/powerpoint/2022/06/main/command" chg="mod">
              <pc226:chgData name="田村 明子(tamura-akiko)" userId="44563c8e-eada-4e3a-a0d9-ae07e7ca5cc0" providerId="ADAL" clId="{D79025F3-ED63-40B0-8822-FEFF5DFAB6CA}" dt="2026-08-30T02:53:57.396" v="153" actId="20577"/>
              <pc2:cmMkLst xmlns:pc2="http://schemas.microsoft.com/office/powerpoint/2019/9/main/command">
                <pc:docMk/>
                <pc:sldMk cId="2523643812" sldId="509"/>
                <pc2:cmMk id="{28B1F56F-E8C2-4471-99D8-9FB2C91A52B4}"/>
              </pc2:cmMkLst>
            </pc226:cmChg>
            <pc226:cmChg xmlns:pc226="http://schemas.microsoft.com/office/powerpoint/2022/06/main/command" chg="mod">
              <pc226:chgData name="田村 明子(tamura-akiko)" userId="44563c8e-eada-4e3a-a0d9-ae07e7ca5cc0" providerId="ADAL" clId="{D79025F3-ED63-40B0-8822-FEFF5DFAB6CA}" dt="2026-08-30T02:53:57.396" v="153" actId="20577"/>
              <pc2:cmMkLst xmlns:pc2="http://schemas.microsoft.com/office/powerpoint/2019/9/main/command">
                <pc:docMk/>
                <pc:sldMk cId="2523643812" sldId="509"/>
                <pc2:cmMk id="{A592677A-105F-4818-AB49-C5D2A6786687}"/>
              </pc2:cmMkLst>
            </pc226:cmChg>
          </p:ext>
        </pc:extLst>
      </pc:sldChg>
      <pc:sldChg chg="modSp mod modCm">
        <pc:chgData name="田村 明子(tamura-akiko)" userId="44563c8e-eada-4e3a-a0d9-ae07e7ca5cc0" providerId="ADAL" clId="{D79025F3-ED63-40B0-8822-FEFF5DFAB6CA}" dt="2026-08-30T08:03:12.647" v="971" actId="20577"/>
        <pc:sldMkLst>
          <pc:docMk/>
          <pc:sldMk cId="1403196543" sldId="513"/>
        </pc:sldMkLst>
        <pc:spChg chg="mod">
          <ac:chgData name="田村 明子(tamura-akiko)" userId="44563c8e-eada-4e3a-a0d9-ae07e7ca5cc0" providerId="ADAL" clId="{D79025F3-ED63-40B0-8822-FEFF5DFAB6CA}" dt="2026-08-30T08:03:12.647" v="971" actId="20577"/>
          <ac:spMkLst>
            <pc:docMk/>
            <pc:sldMk cId="1403196543" sldId="513"/>
            <ac:spMk id="9" creationId="{00000000-0000-0000-0000-000000000000}"/>
          </ac:spMkLst>
        </pc:spChg>
        <pc:extLst>
          <p:ext xmlns:p="http://schemas.openxmlformats.org/presentationml/2006/main" uri="{D6D511B9-2390-475A-947B-AFAB55BFBCF1}">
            <pc226:cmChg xmlns:pc226="http://schemas.microsoft.com/office/powerpoint/2022/06/main/command" chg="mod">
              <pc226:chgData name="田村 明子(tamura-akiko)" userId="44563c8e-eada-4e3a-a0d9-ae07e7ca5cc0" providerId="ADAL" clId="{D79025F3-ED63-40B0-8822-FEFF5DFAB6CA}" dt="2026-08-30T08:03:12.647" v="971" actId="20577"/>
              <pc2:cmMkLst xmlns:pc2="http://schemas.microsoft.com/office/powerpoint/2019/9/main/command">
                <pc:docMk/>
                <pc:sldMk cId="1403196543" sldId="513"/>
                <pc2:cmMk id="{2A3E06B1-E65E-441F-A25C-92CC3CE6B149}"/>
              </pc2:cmMkLst>
            </pc226:cmChg>
          </p:ext>
        </pc:extLst>
      </pc:sldChg>
      <pc:sldChg chg="modSp mod">
        <pc:chgData name="田村 明子(tamura-akiko)" userId="44563c8e-eada-4e3a-a0d9-ae07e7ca5cc0" providerId="ADAL" clId="{D79025F3-ED63-40B0-8822-FEFF5DFAB6CA}" dt="2026-08-30T05:34:38.012" v="856" actId="1036"/>
        <pc:sldMkLst>
          <pc:docMk/>
          <pc:sldMk cId="3084006350" sldId="516"/>
        </pc:sldMkLst>
        <pc:spChg chg="mod">
          <ac:chgData name="田村 明子(tamura-akiko)" userId="44563c8e-eada-4e3a-a0d9-ae07e7ca5cc0" providerId="ADAL" clId="{D79025F3-ED63-40B0-8822-FEFF5DFAB6CA}" dt="2026-08-30T05:34:38.012" v="856" actId="1036"/>
          <ac:spMkLst>
            <pc:docMk/>
            <pc:sldMk cId="3084006350" sldId="516"/>
            <ac:spMk id="3" creationId="{00000000-0000-0000-0000-000000000000}"/>
          </ac:spMkLst>
        </pc:spChg>
        <pc:spChg chg="mod">
          <ac:chgData name="田村 明子(tamura-akiko)" userId="44563c8e-eada-4e3a-a0d9-ae07e7ca5cc0" providerId="ADAL" clId="{D79025F3-ED63-40B0-8822-FEFF5DFAB6CA}" dt="2026-08-30T05:34:26.314" v="841" actId="1036"/>
          <ac:spMkLst>
            <pc:docMk/>
            <pc:sldMk cId="3084006350" sldId="516"/>
            <ac:spMk id="5" creationId="{00000000-0000-0000-0000-000000000000}"/>
          </ac:spMkLst>
        </pc:spChg>
      </pc:sldChg>
      <pc:sldChg chg="modSp mod">
        <pc:chgData name="田村 明子(tamura-akiko)" userId="44563c8e-eada-4e3a-a0d9-ae07e7ca5cc0" providerId="ADAL" clId="{D79025F3-ED63-40B0-8822-FEFF5DFAB6CA}" dt="2026-08-30T05:33:11.356" v="782" actId="1036"/>
        <pc:sldMkLst>
          <pc:docMk/>
          <pc:sldMk cId="1295608649" sldId="517"/>
        </pc:sldMkLst>
        <pc:spChg chg="mod">
          <ac:chgData name="田村 明子(tamura-akiko)" userId="44563c8e-eada-4e3a-a0d9-ae07e7ca5cc0" providerId="ADAL" clId="{D79025F3-ED63-40B0-8822-FEFF5DFAB6CA}" dt="2026-08-30T05:33:11.356" v="782" actId="1036"/>
          <ac:spMkLst>
            <pc:docMk/>
            <pc:sldMk cId="1295608649" sldId="517"/>
            <ac:spMk id="3" creationId="{00000000-0000-0000-0000-000000000000}"/>
          </ac:spMkLst>
        </pc:spChg>
        <pc:spChg chg="mod">
          <ac:chgData name="田村 明子(tamura-akiko)" userId="44563c8e-eada-4e3a-a0d9-ae07e7ca5cc0" providerId="ADAL" clId="{D79025F3-ED63-40B0-8822-FEFF5DFAB6CA}" dt="2026-08-30T05:33:06.535" v="774" actId="14100"/>
          <ac:spMkLst>
            <pc:docMk/>
            <pc:sldMk cId="1295608649" sldId="517"/>
            <ac:spMk id="5" creationId="{00000000-0000-0000-0000-000000000000}"/>
          </ac:spMkLst>
        </pc:spChg>
      </pc:sldChg>
      <pc:sldChg chg="modSp mod">
        <pc:chgData name="田村 明子(tamura-akiko)" userId="44563c8e-eada-4e3a-a0d9-ae07e7ca5cc0" providerId="ADAL" clId="{D79025F3-ED63-40B0-8822-FEFF5DFAB6CA}" dt="2026-08-31T10:44:18.777" v="1249" actId="1036"/>
        <pc:sldMkLst>
          <pc:docMk/>
          <pc:sldMk cId="2057770300" sldId="520"/>
        </pc:sldMkLst>
        <pc:spChg chg="mod">
          <ac:chgData name="田村 明子(tamura-akiko)" userId="44563c8e-eada-4e3a-a0d9-ae07e7ca5cc0" providerId="ADAL" clId="{D79025F3-ED63-40B0-8822-FEFF5DFAB6CA}" dt="2026-08-31T10:44:18.777" v="1249" actId="1036"/>
          <ac:spMkLst>
            <pc:docMk/>
            <pc:sldMk cId="2057770300" sldId="520"/>
            <ac:spMk id="5" creationId="{00000000-0000-0000-0000-000000000000}"/>
          </ac:spMkLst>
        </pc:spChg>
      </pc:sldChg>
      <pc:sldChg chg="modSp mod">
        <pc:chgData name="田村 明子(tamura-akiko)" userId="44563c8e-eada-4e3a-a0d9-ae07e7ca5cc0" providerId="ADAL" clId="{D79025F3-ED63-40B0-8822-FEFF5DFAB6CA}" dt="2026-08-31T10:42:36.509" v="1217" actId="1036"/>
        <pc:sldMkLst>
          <pc:docMk/>
          <pc:sldMk cId="2244623411" sldId="522"/>
        </pc:sldMkLst>
        <pc:spChg chg="mod">
          <ac:chgData name="田村 明子(tamura-akiko)" userId="44563c8e-eada-4e3a-a0d9-ae07e7ca5cc0" providerId="ADAL" clId="{D79025F3-ED63-40B0-8822-FEFF5DFAB6CA}" dt="2026-08-31T10:42:30.056" v="1209" actId="1036"/>
          <ac:spMkLst>
            <pc:docMk/>
            <pc:sldMk cId="2244623411" sldId="522"/>
            <ac:spMk id="2" creationId="{00000000-0000-0000-0000-000000000000}"/>
          </ac:spMkLst>
        </pc:spChg>
        <pc:spChg chg="mod">
          <ac:chgData name="田村 明子(tamura-akiko)" userId="44563c8e-eada-4e3a-a0d9-ae07e7ca5cc0" providerId="ADAL" clId="{D79025F3-ED63-40B0-8822-FEFF5DFAB6CA}" dt="2026-08-31T10:42:36.509" v="1217" actId="1036"/>
          <ac:spMkLst>
            <pc:docMk/>
            <pc:sldMk cId="2244623411" sldId="522"/>
            <ac:spMk id="3" creationId="{00000000-0000-0000-0000-000000000000}"/>
          </ac:spMkLst>
        </pc:spChg>
      </pc:sldChg>
      <pc:sldChg chg="delSp modSp mod">
        <pc:chgData name="田村 明子(tamura-akiko)" userId="44563c8e-eada-4e3a-a0d9-ae07e7ca5cc0" providerId="ADAL" clId="{D79025F3-ED63-40B0-8822-FEFF5DFAB6CA}" dt="2026-08-30T08:31:37.674" v="1150" actId="404"/>
        <pc:sldMkLst>
          <pc:docMk/>
          <pc:sldMk cId="441005091" sldId="525"/>
        </pc:sldMkLst>
        <pc:spChg chg="mod">
          <ac:chgData name="田村 明子(tamura-akiko)" userId="44563c8e-eada-4e3a-a0d9-ae07e7ca5cc0" providerId="ADAL" clId="{D79025F3-ED63-40B0-8822-FEFF5DFAB6CA}" dt="2026-08-30T08:31:37.674" v="1150" actId="404"/>
          <ac:spMkLst>
            <pc:docMk/>
            <pc:sldMk cId="441005091" sldId="525"/>
            <ac:spMk id="3" creationId="{00000000-0000-0000-0000-000000000000}"/>
          </ac:spMkLst>
        </pc:spChg>
      </pc:sldChg>
      <pc:sldChg chg="modSp mod modCm">
        <pc:chgData name="田村 明子(tamura-akiko)" userId="44563c8e-eada-4e3a-a0d9-ae07e7ca5cc0" providerId="ADAL" clId="{D79025F3-ED63-40B0-8822-FEFF5DFAB6CA}" dt="2026-08-30T02:08:01.055" v="83" actId="6549"/>
        <pc:sldMkLst>
          <pc:docMk/>
          <pc:sldMk cId="3422536894" sldId="530"/>
        </pc:sldMkLst>
        <pc:spChg chg="mod">
          <ac:chgData name="田村 明子(tamura-akiko)" userId="44563c8e-eada-4e3a-a0d9-ae07e7ca5cc0" providerId="ADAL" clId="{D79025F3-ED63-40B0-8822-FEFF5DFAB6CA}" dt="2026-08-30T02:08:01.055" v="83" actId="6549"/>
          <ac:spMkLst>
            <pc:docMk/>
            <pc:sldMk cId="3422536894" sldId="530"/>
            <ac:spMk id="2" creationId="{00000000-0000-0000-0000-000000000000}"/>
          </ac:spMkLst>
        </pc:spChg>
        <pc:extLst>
          <p:ext xmlns:p="http://schemas.openxmlformats.org/presentationml/2006/main" uri="{D6D511B9-2390-475A-947B-AFAB55BFBCF1}">
            <pc226:cmChg xmlns:pc226="http://schemas.microsoft.com/office/powerpoint/2022/06/main/command" chg="mod">
              <pc226:chgData name="田村 明子(tamura-akiko)" userId="44563c8e-eada-4e3a-a0d9-ae07e7ca5cc0" providerId="ADAL" clId="{D79025F3-ED63-40B0-8822-FEFF5DFAB6CA}" dt="2026-08-30T02:08:01.055" v="83" actId="6549"/>
              <pc2:cmMkLst xmlns:pc2="http://schemas.microsoft.com/office/powerpoint/2019/9/main/command">
                <pc:docMk/>
                <pc:sldMk cId="3422536894" sldId="530"/>
                <pc2:cmMk id="{612A3BBB-94B9-43EF-A03B-49D9AB1159BF}"/>
              </pc2:cmMkLst>
            </pc226:cmChg>
          </p:ext>
        </pc:extLst>
      </pc:sldChg>
      <pc:sldChg chg="modSp mod">
        <pc:chgData name="田村 明子(tamura-akiko)" userId="44563c8e-eada-4e3a-a0d9-ae07e7ca5cc0" providerId="ADAL" clId="{D79025F3-ED63-40B0-8822-FEFF5DFAB6CA}" dt="2026-08-30T08:28:55.444" v="1139" actId="1036"/>
        <pc:sldMkLst>
          <pc:docMk/>
          <pc:sldMk cId="1962049356" sldId="532"/>
        </pc:sldMkLst>
        <pc:spChg chg="mod">
          <ac:chgData name="田村 明子(tamura-akiko)" userId="44563c8e-eada-4e3a-a0d9-ae07e7ca5cc0" providerId="ADAL" clId="{D79025F3-ED63-40B0-8822-FEFF5DFAB6CA}" dt="2026-08-30T08:28:50.363" v="1125" actId="1036"/>
          <ac:spMkLst>
            <pc:docMk/>
            <pc:sldMk cId="1962049356" sldId="532"/>
            <ac:spMk id="3" creationId="{00000000-0000-0000-0000-000000000000}"/>
          </ac:spMkLst>
        </pc:spChg>
        <pc:spChg chg="mod">
          <ac:chgData name="田村 明子(tamura-akiko)" userId="44563c8e-eada-4e3a-a0d9-ae07e7ca5cc0" providerId="ADAL" clId="{D79025F3-ED63-40B0-8822-FEFF5DFAB6CA}" dt="2026-08-30T08:28:55.444" v="1139" actId="1036"/>
          <ac:spMkLst>
            <pc:docMk/>
            <pc:sldMk cId="1962049356" sldId="532"/>
            <ac:spMk id="5" creationId="{00000000-0000-0000-0000-000000000000}"/>
          </ac:spMkLst>
        </pc:spChg>
      </pc:sldChg>
      <pc:sldChg chg="modSp mod">
        <pc:chgData name="田村 明子(tamura-akiko)" userId="44563c8e-eada-4e3a-a0d9-ae07e7ca5cc0" providerId="ADAL" clId="{D79025F3-ED63-40B0-8822-FEFF5DFAB6CA}" dt="2026-08-30T08:30:59.325" v="1149" actId="1035"/>
        <pc:sldMkLst>
          <pc:docMk/>
          <pc:sldMk cId="2197083378" sldId="534"/>
        </pc:sldMkLst>
        <pc:spChg chg="mod">
          <ac:chgData name="田村 明子(tamura-akiko)" userId="44563c8e-eada-4e3a-a0d9-ae07e7ca5cc0" providerId="ADAL" clId="{D79025F3-ED63-40B0-8822-FEFF5DFAB6CA}" dt="2026-08-30T08:30:24.691" v="1143" actId="1076"/>
          <ac:spMkLst>
            <pc:docMk/>
            <pc:sldMk cId="2197083378" sldId="534"/>
            <ac:spMk id="4" creationId="{00000000-0000-0000-0000-000000000000}"/>
          </ac:spMkLst>
        </pc:spChg>
        <pc:spChg chg="mod">
          <ac:chgData name="田村 明子(tamura-akiko)" userId="44563c8e-eada-4e3a-a0d9-ae07e7ca5cc0" providerId="ADAL" clId="{D79025F3-ED63-40B0-8822-FEFF5DFAB6CA}" dt="2026-08-30T08:30:59.325" v="1149" actId="1035"/>
          <ac:spMkLst>
            <pc:docMk/>
            <pc:sldMk cId="2197083378" sldId="534"/>
            <ac:spMk id="6" creationId="{00000000-0000-0000-0000-000000000000}"/>
          </ac:spMkLst>
        </pc:spChg>
      </pc:sldChg>
      <pc:sldChg chg="modSp mod">
        <pc:chgData name="田村 明子(tamura-akiko)" userId="44563c8e-eada-4e3a-a0d9-ae07e7ca5cc0" providerId="ADAL" clId="{D79025F3-ED63-40B0-8822-FEFF5DFAB6CA}" dt="2026-08-30T08:19:37.813" v="1034" actId="948"/>
        <pc:sldMkLst>
          <pc:docMk/>
          <pc:sldMk cId="3278849817" sldId="549"/>
        </pc:sldMkLst>
        <pc:spChg chg="mod">
          <ac:chgData name="田村 明子(tamura-akiko)" userId="44563c8e-eada-4e3a-a0d9-ae07e7ca5cc0" providerId="ADAL" clId="{D79025F3-ED63-40B0-8822-FEFF5DFAB6CA}" dt="2026-08-30T08:19:37.813" v="1034" actId="948"/>
          <ac:spMkLst>
            <pc:docMk/>
            <pc:sldMk cId="3278849817" sldId="549"/>
            <ac:spMk id="9" creationId="{00000000-0000-0000-0000-000000000000}"/>
          </ac:spMkLst>
        </pc:spChg>
      </pc:sldChg>
      <pc:sldChg chg="modSp mod">
        <pc:chgData name="田村 明子(tamura-akiko)" userId="44563c8e-eada-4e3a-a0d9-ae07e7ca5cc0" providerId="ADAL" clId="{D79025F3-ED63-40B0-8822-FEFF5DFAB6CA}" dt="2026-08-30T08:19:55.204" v="1035" actId="948"/>
        <pc:sldMkLst>
          <pc:docMk/>
          <pc:sldMk cId="802199350" sldId="550"/>
        </pc:sldMkLst>
        <pc:spChg chg="mod">
          <ac:chgData name="田村 明子(tamura-akiko)" userId="44563c8e-eada-4e3a-a0d9-ae07e7ca5cc0" providerId="ADAL" clId="{D79025F3-ED63-40B0-8822-FEFF5DFAB6CA}" dt="2026-08-30T08:19:55.204" v="1035" actId="948"/>
          <ac:spMkLst>
            <pc:docMk/>
            <pc:sldMk cId="802199350" sldId="550"/>
            <ac:spMk id="9" creationId="{00000000-0000-0000-0000-000000000000}"/>
          </ac:spMkLst>
        </pc:spChg>
        <pc:spChg chg="mod">
          <ac:chgData name="田村 明子(tamura-akiko)" userId="44563c8e-eada-4e3a-a0d9-ae07e7ca5cc0" providerId="ADAL" clId="{D79025F3-ED63-40B0-8822-FEFF5DFAB6CA}" dt="2026-08-30T05:39:42.478" v="925" actId="1035"/>
          <ac:spMkLst>
            <pc:docMk/>
            <pc:sldMk cId="802199350" sldId="550"/>
            <ac:spMk id="12" creationId="{00000000-0000-0000-0000-000000000000}"/>
          </ac:spMkLst>
        </pc:spChg>
      </pc:sldChg>
      <pc:sldChg chg="modSp mod">
        <pc:chgData name="田村 明子(tamura-akiko)" userId="44563c8e-eada-4e3a-a0d9-ae07e7ca5cc0" providerId="ADAL" clId="{D79025F3-ED63-40B0-8822-FEFF5DFAB6CA}" dt="2026-08-30T08:19:05.467" v="1033" actId="948"/>
        <pc:sldMkLst>
          <pc:docMk/>
          <pc:sldMk cId="3726780296" sldId="551"/>
        </pc:sldMkLst>
        <pc:spChg chg="mod">
          <ac:chgData name="田村 明子(tamura-akiko)" userId="44563c8e-eada-4e3a-a0d9-ae07e7ca5cc0" providerId="ADAL" clId="{D79025F3-ED63-40B0-8822-FEFF5DFAB6CA}" dt="2026-08-30T05:38:28.851" v="902" actId="1036"/>
          <ac:spMkLst>
            <pc:docMk/>
            <pc:sldMk cId="3726780296" sldId="551"/>
            <ac:spMk id="3" creationId="{00000000-0000-0000-0000-000000000000}"/>
          </ac:spMkLst>
        </pc:spChg>
        <pc:spChg chg="mod">
          <ac:chgData name="田村 明子(tamura-akiko)" userId="44563c8e-eada-4e3a-a0d9-ae07e7ca5cc0" providerId="ADAL" clId="{D79025F3-ED63-40B0-8822-FEFF5DFAB6CA}" dt="2026-08-30T08:19:05.467" v="1033" actId="948"/>
          <ac:spMkLst>
            <pc:docMk/>
            <pc:sldMk cId="3726780296" sldId="551"/>
            <ac:spMk id="9" creationId="{00000000-0000-0000-0000-000000000000}"/>
          </ac:spMkLst>
        </pc:spChg>
      </pc:sldChg>
      <pc:sldChg chg="modSp mod">
        <pc:chgData name="田村 明子(tamura-akiko)" userId="44563c8e-eada-4e3a-a0d9-ae07e7ca5cc0" providerId="ADAL" clId="{D79025F3-ED63-40B0-8822-FEFF5DFAB6CA}" dt="2026-08-30T04:02:52.064" v="320"/>
        <pc:sldMkLst>
          <pc:docMk/>
          <pc:sldMk cId="2934857157" sldId="553"/>
        </pc:sldMkLst>
        <pc:spChg chg="mod">
          <ac:chgData name="田村 明子(tamura-akiko)" userId="44563c8e-eada-4e3a-a0d9-ae07e7ca5cc0" providerId="ADAL" clId="{D79025F3-ED63-40B0-8822-FEFF5DFAB6CA}" dt="2026-08-30T04:02:52.064" v="320"/>
          <ac:spMkLst>
            <pc:docMk/>
            <pc:sldMk cId="2934857157" sldId="553"/>
            <ac:spMk id="5" creationId="{00000000-0000-0000-0000-000000000000}"/>
          </ac:spMkLst>
        </pc:spChg>
      </pc:sldChg>
      <pc:sldChg chg="modSp mod">
        <pc:chgData name="田村 明子(tamura-akiko)" userId="44563c8e-eada-4e3a-a0d9-ae07e7ca5cc0" providerId="ADAL" clId="{D79025F3-ED63-40B0-8822-FEFF5DFAB6CA}" dt="2026-08-30T08:12:25.189" v="1017" actId="404"/>
        <pc:sldMkLst>
          <pc:docMk/>
          <pc:sldMk cId="941269486" sldId="1173"/>
        </pc:sldMkLst>
        <pc:spChg chg="mod">
          <ac:chgData name="田村 明子(tamura-akiko)" userId="44563c8e-eada-4e3a-a0d9-ae07e7ca5cc0" providerId="ADAL" clId="{D79025F3-ED63-40B0-8822-FEFF5DFAB6CA}" dt="2026-08-30T08:12:25.189" v="1017" actId="404"/>
          <ac:spMkLst>
            <pc:docMk/>
            <pc:sldMk cId="941269486" sldId="1173"/>
            <ac:spMk id="5" creationId="{00000000-0000-0000-0000-000000000000}"/>
          </ac:spMkLst>
        </pc:spChg>
      </pc:sldChg>
      <pc:sldChg chg="modSp mod">
        <pc:chgData name="田村 明子(tamura-akiko)" userId="44563c8e-eada-4e3a-a0d9-ae07e7ca5cc0" providerId="ADAL" clId="{D79025F3-ED63-40B0-8822-FEFF5DFAB6CA}" dt="2026-08-30T05:26:36.829" v="760" actId="14100"/>
        <pc:sldMkLst>
          <pc:docMk/>
          <pc:sldMk cId="1011041932" sldId="1174"/>
        </pc:sldMkLst>
        <pc:spChg chg="mod">
          <ac:chgData name="田村 明子(tamura-akiko)" userId="44563c8e-eada-4e3a-a0d9-ae07e7ca5cc0" providerId="ADAL" clId="{D79025F3-ED63-40B0-8822-FEFF5DFAB6CA}" dt="2026-08-30T05:26:36.829" v="760" actId="14100"/>
          <ac:spMkLst>
            <pc:docMk/>
            <pc:sldMk cId="1011041932" sldId="1174"/>
            <ac:spMk id="5" creationId="{00000000-0000-0000-0000-000000000000}"/>
          </ac:spMkLst>
        </pc:spChg>
      </pc:sldChg>
      <pc:sldChg chg="modSp mod">
        <pc:chgData name="田村 明子(tamura-akiko)" userId="44563c8e-eada-4e3a-a0d9-ae07e7ca5cc0" providerId="ADAL" clId="{D79025F3-ED63-40B0-8822-FEFF5DFAB6CA}" dt="2026-08-31T10:40:54.698" v="1165" actId="1076"/>
        <pc:sldMkLst>
          <pc:docMk/>
          <pc:sldMk cId="3059126650" sldId="1175"/>
        </pc:sldMkLst>
        <pc:spChg chg="mod">
          <ac:chgData name="田村 明子(tamura-akiko)" userId="44563c8e-eada-4e3a-a0d9-ae07e7ca5cc0" providerId="ADAL" clId="{D79025F3-ED63-40B0-8822-FEFF5DFAB6CA}" dt="2026-08-30T04:24:40.168" v="534"/>
          <ac:spMkLst>
            <pc:docMk/>
            <pc:sldMk cId="3059126650" sldId="1175"/>
            <ac:spMk id="5" creationId="{00000000-0000-0000-0000-000000000000}"/>
          </ac:spMkLst>
        </pc:spChg>
        <pc:spChg chg="mod">
          <ac:chgData name="田村 明子(tamura-akiko)" userId="44563c8e-eada-4e3a-a0d9-ae07e7ca5cc0" providerId="ADAL" clId="{D79025F3-ED63-40B0-8822-FEFF5DFAB6CA}" dt="2026-08-31T10:40:54.698" v="1165" actId="1076"/>
          <ac:spMkLst>
            <pc:docMk/>
            <pc:sldMk cId="3059126650" sldId="1175"/>
            <ac:spMk id="8" creationId="{00000000-0000-0000-0000-000000000000}"/>
          </ac:spMkLst>
        </pc:spChg>
      </pc:sldChg>
      <pc:sldChg chg="modSp mod">
        <pc:chgData name="田村 明子(tamura-akiko)" userId="44563c8e-eada-4e3a-a0d9-ae07e7ca5cc0" providerId="ADAL" clId="{D79025F3-ED63-40B0-8822-FEFF5DFAB6CA}" dt="2026-08-30T04:22:25.369" v="461" actId="948"/>
        <pc:sldMkLst>
          <pc:docMk/>
          <pc:sldMk cId="2483572962" sldId="1176"/>
        </pc:sldMkLst>
        <pc:spChg chg="mod">
          <ac:chgData name="田村 明子(tamura-akiko)" userId="44563c8e-eada-4e3a-a0d9-ae07e7ca5cc0" providerId="ADAL" clId="{D79025F3-ED63-40B0-8822-FEFF5DFAB6CA}" dt="2026-08-30T04:22:25.369" v="461" actId="948"/>
          <ac:spMkLst>
            <pc:docMk/>
            <pc:sldMk cId="2483572962" sldId="1176"/>
            <ac:spMk id="5" creationId="{00000000-0000-0000-0000-000000000000}"/>
          </ac:spMkLst>
        </pc:spChg>
      </pc:sldChg>
      <pc:sldChg chg="modSp mod">
        <pc:chgData name="田村 明子(tamura-akiko)" userId="44563c8e-eada-4e3a-a0d9-ae07e7ca5cc0" providerId="ADAL" clId="{D79025F3-ED63-40B0-8822-FEFF5DFAB6CA}" dt="2026-08-30T04:22:08.494" v="460" actId="1076"/>
        <pc:sldMkLst>
          <pc:docMk/>
          <pc:sldMk cId="1659618600" sldId="1177"/>
        </pc:sldMkLst>
        <pc:spChg chg="mod">
          <ac:chgData name="田村 明子(tamura-akiko)" userId="44563c8e-eada-4e3a-a0d9-ae07e7ca5cc0" providerId="ADAL" clId="{D79025F3-ED63-40B0-8822-FEFF5DFAB6CA}" dt="2026-08-30T04:22:04.589" v="459" actId="14100"/>
          <ac:spMkLst>
            <pc:docMk/>
            <pc:sldMk cId="1659618600" sldId="1177"/>
            <ac:spMk id="5" creationId="{00000000-0000-0000-0000-000000000000}"/>
          </ac:spMkLst>
        </pc:spChg>
        <pc:spChg chg="mod">
          <ac:chgData name="田村 明子(tamura-akiko)" userId="44563c8e-eada-4e3a-a0d9-ae07e7ca5cc0" providerId="ADAL" clId="{D79025F3-ED63-40B0-8822-FEFF5DFAB6CA}" dt="2026-08-30T04:22:08.494" v="460" actId="1076"/>
          <ac:spMkLst>
            <pc:docMk/>
            <pc:sldMk cId="1659618600" sldId="1177"/>
            <ac:spMk id="8" creationId="{00000000-0000-0000-0000-000000000000}"/>
          </ac:spMkLst>
        </pc:spChg>
      </pc:sldChg>
      <pc:sldChg chg="modSp mod">
        <pc:chgData name="田村 明子(tamura-akiko)" userId="44563c8e-eada-4e3a-a0d9-ae07e7ca5cc0" providerId="ADAL" clId="{D79025F3-ED63-40B0-8822-FEFF5DFAB6CA}" dt="2026-08-30T03:21:18.329" v="198"/>
        <pc:sldMkLst>
          <pc:docMk/>
          <pc:sldMk cId="2673229029" sldId="1526"/>
        </pc:sldMkLst>
        <pc:spChg chg="mod">
          <ac:chgData name="田村 明子(tamura-akiko)" userId="44563c8e-eada-4e3a-a0d9-ae07e7ca5cc0" providerId="ADAL" clId="{D79025F3-ED63-40B0-8822-FEFF5DFAB6CA}" dt="2026-08-30T03:21:18.329" v="198"/>
          <ac:spMkLst>
            <pc:docMk/>
            <pc:sldMk cId="2673229029" sldId="1526"/>
            <ac:spMk id="5" creationId="{B75C4199-FA7E-3C10-1A58-6FEA5F37F60C}"/>
          </ac:spMkLst>
        </pc:spChg>
        <pc:spChg chg="mod">
          <ac:chgData name="田村 明子(tamura-akiko)" userId="44563c8e-eada-4e3a-a0d9-ae07e7ca5cc0" providerId="ADAL" clId="{D79025F3-ED63-40B0-8822-FEFF5DFAB6CA}" dt="2026-08-30T01:40:28.649" v="33" actId="1038"/>
          <ac:spMkLst>
            <pc:docMk/>
            <pc:sldMk cId="2673229029" sldId="1526"/>
            <ac:spMk id="8" creationId="{9F17D3D6-1DE5-F629-F68D-E4A30E85848D}"/>
          </ac:spMkLst>
        </pc:spChg>
      </pc:sldChg>
      <pc:sldChg chg="modSp mod">
        <pc:chgData name="田村 明子(tamura-akiko)" userId="44563c8e-eada-4e3a-a0d9-ae07e7ca5cc0" providerId="ADAL" clId="{D79025F3-ED63-40B0-8822-FEFF5DFAB6CA}" dt="2026-08-30T08:13:10.300" v="1019" actId="948"/>
        <pc:sldMkLst>
          <pc:docMk/>
          <pc:sldMk cId="868574954" sldId="1527"/>
        </pc:sldMkLst>
        <pc:spChg chg="mod">
          <ac:chgData name="田村 明子(tamura-akiko)" userId="44563c8e-eada-4e3a-a0d9-ae07e7ca5cc0" providerId="ADAL" clId="{D79025F3-ED63-40B0-8822-FEFF5DFAB6CA}" dt="2026-08-30T08:13:10.300" v="1019" actId="948"/>
          <ac:spMkLst>
            <pc:docMk/>
            <pc:sldMk cId="868574954" sldId="1527"/>
            <ac:spMk id="5" creationId="{6DE7ED1E-C5C5-8B52-CE3C-AE09D17292F5}"/>
          </ac:spMkLst>
        </pc:spChg>
      </pc:sldChg>
      <pc:sldChg chg="modSp mod">
        <pc:chgData name="田村 明子(tamura-akiko)" userId="44563c8e-eada-4e3a-a0d9-ae07e7ca5cc0" providerId="ADAL" clId="{D79025F3-ED63-40B0-8822-FEFF5DFAB6CA}" dt="2026-08-30T04:48:39.117" v="611" actId="1036"/>
        <pc:sldMkLst>
          <pc:docMk/>
          <pc:sldMk cId="1922336388" sldId="1528"/>
        </pc:sldMkLst>
        <pc:spChg chg="mod">
          <ac:chgData name="田村 明子(tamura-akiko)" userId="44563c8e-eada-4e3a-a0d9-ae07e7ca5cc0" providerId="ADAL" clId="{D79025F3-ED63-40B0-8822-FEFF5DFAB6CA}" dt="2026-08-30T04:48:39.117" v="611" actId="1036"/>
          <ac:spMkLst>
            <pc:docMk/>
            <pc:sldMk cId="1922336388" sldId="1528"/>
            <ac:spMk id="3" creationId="{5D2853DE-59D6-84D6-86DA-3FDEA8C58522}"/>
          </ac:spMkLst>
        </pc:spChg>
        <pc:spChg chg="mod">
          <ac:chgData name="田村 明子(tamura-akiko)" userId="44563c8e-eada-4e3a-a0d9-ae07e7ca5cc0" providerId="ADAL" clId="{D79025F3-ED63-40B0-8822-FEFF5DFAB6CA}" dt="2026-08-30T04:48:34.474" v="608" actId="14100"/>
          <ac:spMkLst>
            <pc:docMk/>
            <pc:sldMk cId="1922336388" sldId="1528"/>
            <ac:spMk id="5" creationId="{32200DEA-2AA3-9430-D7BE-C7E2C4353F46}"/>
          </ac:spMkLst>
        </pc:spChg>
      </pc:sldChg>
      <pc:sldChg chg="modSp mod">
        <pc:chgData name="田村 明子(tamura-akiko)" userId="44563c8e-eada-4e3a-a0d9-ae07e7ca5cc0" providerId="ADAL" clId="{D79025F3-ED63-40B0-8822-FEFF5DFAB6CA}" dt="2026-08-31T10:22:12.512" v="1157" actId="115"/>
        <pc:sldMkLst>
          <pc:docMk/>
          <pc:sldMk cId="186322083" sldId="1529"/>
        </pc:sldMkLst>
        <pc:spChg chg="mod">
          <ac:chgData name="田村 明子(tamura-akiko)" userId="44563c8e-eada-4e3a-a0d9-ae07e7ca5cc0" providerId="ADAL" clId="{D79025F3-ED63-40B0-8822-FEFF5DFAB6CA}" dt="2026-08-31T10:22:12.512" v="1157" actId="115"/>
          <ac:spMkLst>
            <pc:docMk/>
            <pc:sldMk cId="186322083" sldId="1529"/>
            <ac:spMk id="16" creationId="{2974D327-2194-A2B0-C0F7-785116CE468E}"/>
          </ac:spMkLst>
        </pc:spChg>
      </pc:sldChg>
      <pc:sldChg chg="modSp mod">
        <pc:chgData name="田村 明子(tamura-akiko)" userId="44563c8e-eada-4e3a-a0d9-ae07e7ca5cc0" providerId="ADAL" clId="{D79025F3-ED63-40B0-8822-FEFF5DFAB6CA}" dt="2026-08-31T10:24:29.722" v="1158" actId="115"/>
        <pc:sldMkLst>
          <pc:docMk/>
          <pc:sldMk cId="3283627042" sldId="1530"/>
        </pc:sldMkLst>
        <pc:spChg chg="mod">
          <ac:chgData name="田村 明子(tamura-akiko)" userId="44563c8e-eada-4e3a-a0d9-ae07e7ca5cc0" providerId="ADAL" clId="{D79025F3-ED63-40B0-8822-FEFF5DFAB6CA}" dt="2026-08-31T10:24:29.722" v="1158" actId="115"/>
          <ac:spMkLst>
            <pc:docMk/>
            <pc:sldMk cId="3283627042" sldId="1530"/>
            <ac:spMk id="16" creationId="{EE962A62-2BCE-A076-BF01-66017D3D8D2E}"/>
          </ac:spMkLst>
        </pc:spChg>
      </pc:sldChg>
      <pc:sldChg chg="delSp modSp mod">
        <pc:chgData name="田村 明子(tamura-akiko)" userId="44563c8e-eada-4e3a-a0d9-ae07e7ca5cc0" providerId="ADAL" clId="{D79025F3-ED63-40B0-8822-FEFF5DFAB6CA}" dt="2026-08-31T10:30:23.883" v="1162" actId="115"/>
        <pc:sldMkLst>
          <pc:docMk/>
          <pc:sldMk cId="3108848877" sldId="1531"/>
        </pc:sldMkLst>
        <pc:spChg chg="mod">
          <ac:chgData name="田村 明子(tamura-akiko)" userId="44563c8e-eada-4e3a-a0d9-ae07e7ca5cc0" providerId="ADAL" clId="{D79025F3-ED63-40B0-8822-FEFF5DFAB6CA}" dt="2026-08-31T10:30:23.883" v="1162" actId="115"/>
          <ac:spMkLst>
            <pc:docMk/>
            <pc:sldMk cId="3108848877" sldId="1531"/>
            <ac:spMk id="16" creationId="{BD2C6A9C-9B00-3DE6-F9B4-3CA4AD15B4E3}"/>
          </ac:spMkLst>
        </pc:spChg>
      </pc:sldChg>
      <pc:sldChg chg="modSp mod">
        <pc:chgData name="田村 明子(tamura-akiko)" userId="44563c8e-eada-4e3a-a0d9-ae07e7ca5cc0" providerId="ADAL" clId="{D79025F3-ED63-40B0-8822-FEFF5DFAB6CA}" dt="2026-08-31T10:26:38.305" v="1159" actId="115"/>
        <pc:sldMkLst>
          <pc:docMk/>
          <pc:sldMk cId="4122042162" sldId="1532"/>
        </pc:sldMkLst>
        <pc:spChg chg="mod">
          <ac:chgData name="田村 明子(tamura-akiko)" userId="44563c8e-eada-4e3a-a0d9-ae07e7ca5cc0" providerId="ADAL" clId="{D79025F3-ED63-40B0-8822-FEFF5DFAB6CA}" dt="2026-08-31T10:26:38.305" v="1159" actId="115"/>
          <ac:spMkLst>
            <pc:docMk/>
            <pc:sldMk cId="4122042162" sldId="1532"/>
            <ac:spMk id="16" creationId="{BCD82877-BB34-DE38-B2B8-9C5F7152C596}"/>
          </ac:spMkLst>
        </pc:spChg>
      </pc:sldChg>
      <pc:sldChg chg="delSp modSp mod modCm">
        <pc:chgData name="田村 明子(tamura-akiko)" userId="44563c8e-eada-4e3a-a0d9-ae07e7ca5cc0" providerId="ADAL" clId="{D79025F3-ED63-40B0-8822-FEFF5DFAB6CA}" dt="2026-08-31T10:40:38.385" v="1163" actId="1076"/>
        <pc:sldMkLst>
          <pc:docMk/>
          <pc:sldMk cId="2185380041" sldId="1533"/>
        </pc:sldMkLst>
        <pc:spChg chg="mod">
          <ac:chgData name="田村 明子(tamura-akiko)" userId="44563c8e-eada-4e3a-a0d9-ae07e7ca5cc0" providerId="ADAL" clId="{D79025F3-ED63-40B0-8822-FEFF5DFAB6CA}" dt="2026-08-30T03:37:37.782" v="303" actId="6549"/>
          <ac:spMkLst>
            <pc:docMk/>
            <pc:sldMk cId="2185380041" sldId="1533"/>
            <ac:spMk id="5" creationId="{9E120C2C-D17A-1760-1A20-BF9E9C1F8DB3}"/>
          </ac:spMkLst>
        </pc:spChg>
        <pc:spChg chg="mod">
          <ac:chgData name="田村 明子(tamura-akiko)" userId="44563c8e-eada-4e3a-a0d9-ae07e7ca5cc0" providerId="ADAL" clId="{D79025F3-ED63-40B0-8822-FEFF5DFAB6CA}" dt="2026-08-31T10:40:38.385" v="1163" actId="1076"/>
          <ac:spMkLst>
            <pc:docMk/>
            <pc:sldMk cId="2185380041" sldId="1533"/>
            <ac:spMk id="8" creationId="{185AF9BB-E0AB-41FA-2348-8ED7BD807C70}"/>
          </ac:spMkLst>
        </pc:spChg>
        <pc:extLst>
          <p:ext xmlns:p="http://schemas.openxmlformats.org/presentationml/2006/main" uri="{D6D511B9-2390-475A-947B-AFAB55BFBCF1}">
            <pc226:cmChg xmlns:pc226="http://schemas.microsoft.com/office/powerpoint/2022/06/main/command" chg="mod">
              <pc226:chgData name="田村 明子(tamura-akiko)" userId="44563c8e-eada-4e3a-a0d9-ae07e7ca5cc0" providerId="ADAL" clId="{D79025F3-ED63-40B0-8822-FEFF5DFAB6CA}" dt="2026-08-30T03:37:37.782" v="303" actId="6549"/>
              <pc2:cmMkLst xmlns:pc2="http://schemas.microsoft.com/office/powerpoint/2019/9/main/command">
                <pc:docMk/>
                <pc:sldMk cId="2185380041" sldId="1533"/>
                <pc2:cmMk id="{E7B2C082-B3AF-40D5-8500-F5F2BA0BF58A}"/>
              </pc2:cmMkLst>
            </pc226:cmChg>
          </p:ext>
        </pc:extLst>
      </pc:sldChg>
      <pc:sldChg chg="modSp mod">
        <pc:chgData name="田村 明子(tamura-akiko)" userId="44563c8e-eada-4e3a-a0d9-ae07e7ca5cc0" providerId="ADAL" clId="{D79025F3-ED63-40B0-8822-FEFF5DFAB6CA}" dt="2026-08-30T04:18:47.210" v="448" actId="14100"/>
        <pc:sldMkLst>
          <pc:docMk/>
          <pc:sldMk cId="3329965071" sldId="1534"/>
        </pc:sldMkLst>
        <pc:spChg chg="mod">
          <ac:chgData name="田村 明子(tamura-akiko)" userId="44563c8e-eada-4e3a-a0d9-ae07e7ca5cc0" providerId="ADAL" clId="{D79025F3-ED63-40B0-8822-FEFF5DFAB6CA}" dt="2026-08-30T04:18:47.210" v="448" actId="14100"/>
          <ac:spMkLst>
            <pc:docMk/>
            <pc:sldMk cId="3329965071" sldId="1534"/>
            <ac:spMk id="5" creationId="{E5ED3D8B-4FC9-6F99-415C-A96C157D0B26}"/>
          </ac:spMkLst>
        </pc:spChg>
      </pc:sldChg>
      <pc:sldChg chg="modSp mod">
        <pc:chgData name="田村 明子(tamura-akiko)" userId="44563c8e-eada-4e3a-a0d9-ae07e7ca5cc0" providerId="ADAL" clId="{D79025F3-ED63-40B0-8822-FEFF5DFAB6CA}" dt="2026-08-31T10:41:51.146" v="1176" actId="1076"/>
        <pc:sldMkLst>
          <pc:docMk/>
          <pc:sldMk cId="1853813712" sldId="1535"/>
        </pc:sldMkLst>
        <pc:spChg chg="mod">
          <ac:chgData name="田村 明子(tamura-akiko)" userId="44563c8e-eada-4e3a-a0d9-ae07e7ca5cc0" providerId="ADAL" clId="{D79025F3-ED63-40B0-8822-FEFF5DFAB6CA}" dt="2026-08-31T10:41:51.146" v="1176" actId="1076"/>
          <ac:spMkLst>
            <pc:docMk/>
            <pc:sldMk cId="1853813712" sldId="1535"/>
            <ac:spMk id="5" creationId="{342B5CDE-9AB0-2869-3AA3-732613067235}"/>
          </ac:spMkLst>
        </pc:spChg>
      </pc:sldChg>
      <pc:sldChg chg="delSp modSp mod">
        <pc:chgData name="田村 明子(tamura-akiko)" userId="44563c8e-eada-4e3a-a0d9-ae07e7ca5cc0" providerId="ADAL" clId="{D79025F3-ED63-40B0-8822-FEFF5DFAB6CA}" dt="2026-08-30T08:16:20.755" v="1026" actId="948"/>
        <pc:sldMkLst>
          <pc:docMk/>
          <pc:sldMk cId="271095059" sldId="1536"/>
        </pc:sldMkLst>
        <pc:spChg chg="mod">
          <ac:chgData name="田村 明子(tamura-akiko)" userId="44563c8e-eada-4e3a-a0d9-ae07e7ca5cc0" providerId="ADAL" clId="{D79025F3-ED63-40B0-8822-FEFF5DFAB6CA}" dt="2026-08-30T08:16:20.755" v="1026" actId="948"/>
          <ac:spMkLst>
            <pc:docMk/>
            <pc:sldMk cId="271095059" sldId="1536"/>
            <ac:spMk id="3" creationId="{6B598B00-54F0-EE5F-0052-CF3780D4AA95}"/>
          </ac:spMkLst>
        </pc:spChg>
      </pc:sldChg>
      <pc:sldChg chg="delSp modSp mod modCm">
        <pc:chgData name="田村 明子(tamura-akiko)" userId="44563c8e-eada-4e3a-a0d9-ae07e7ca5cc0" providerId="ADAL" clId="{D79025F3-ED63-40B0-8822-FEFF5DFAB6CA}" dt="2026-08-30T08:07:24.844" v="978" actId="14100"/>
        <pc:sldMkLst>
          <pc:docMk/>
          <pc:sldMk cId="1590259507" sldId="1537"/>
        </pc:sldMkLst>
        <pc:spChg chg="mod">
          <ac:chgData name="田村 明子(tamura-akiko)" userId="44563c8e-eada-4e3a-a0d9-ae07e7ca5cc0" providerId="ADAL" clId="{D79025F3-ED63-40B0-8822-FEFF5DFAB6CA}" dt="2026-08-30T08:07:24.844" v="978" actId="14100"/>
          <ac:spMkLst>
            <pc:docMk/>
            <pc:sldMk cId="1590259507" sldId="1537"/>
            <ac:spMk id="3" creationId="{98921FD5-EDFD-11E8-3AC4-7B50477E6FD4}"/>
          </ac:spMkLst>
        </pc:spChg>
        <pc:extLst>
          <p:ext xmlns:p="http://schemas.openxmlformats.org/presentationml/2006/main" uri="{D6D511B9-2390-475A-947B-AFAB55BFBCF1}">
            <pc226:cmChg xmlns:pc226="http://schemas.microsoft.com/office/powerpoint/2022/06/main/command" chg="mod">
              <pc226:chgData name="田村 明子(tamura-akiko)" userId="44563c8e-eada-4e3a-a0d9-ae07e7ca5cc0" providerId="ADAL" clId="{D79025F3-ED63-40B0-8822-FEFF5DFAB6CA}" dt="2026-08-30T08:07:13.938" v="976" actId="20577"/>
              <pc2:cmMkLst xmlns:pc2="http://schemas.microsoft.com/office/powerpoint/2019/9/main/command">
                <pc:docMk/>
                <pc:sldMk cId="1590259507" sldId="1537"/>
                <pc2:cmMk id="{8E3AE62D-9DBD-45D9-BC97-F165430A662E}"/>
              </pc2:cmMkLst>
            </pc226:cmChg>
          </p:ext>
        </pc:extLst>
      </pc:sldChg>
      <pc:sldChg chg="delSp mod">
        <pc:chgData name="田村 明子(tamura-akiko)" userId="44563c8e-eada-4e3a-a0d9-ae07e7ca5cc0" providerId="ADAL" clId="{D79025F3-ED63-40B0-8822-FEFF5DFAB6CA}" dt="2026-08-30T05:31:50.166" v="771" actId="478"/>
        <pc:sldMkLst>
          <pc:docMk/>
          <pc:sldMk cId="3485477584" sldId="2147474875"/>
        </pc:sldMkLst>
      </pc:sldChg>
      <pc:sldChg chg="delSp modSp mod">
        <pc:chgData name="田村 明子(tamura-akiko)" userId="44563c8e-eada-4e3a-a0d9-ae07e7ca5cc0" providerId="ADAL" clId="{D79025F3-ED63-40B0-8822-FEFF5DFAB6CA}" dt="2026-08-30T01:44:04.254" v="45" actId="478"/>
        <pc:sldMkLst>
          <pc:docMk/>
          <pc:sldMk cId="4117337743" sldId="2147474878"/>
        </pc:sldMkLst>
        <pc:spChg chg="mod">
          <ac:chgData name="田村 明子(tamura-akiko)" userId="44563c8e-eada-4e3a-a0d9-ae07e7ca5cc0" providerId="ADAL" clId="{D79025F3-ED63-40B0-8822-FEFF5DFAB6CA}" dt="2026-08-30T01:43:53.043" v="44" actId="13926"/>
          <ac:spMkLst>
            <pc:docMk/>
            <pc:sldMk cId="4117337743" sldId="2147474878"/>
            <ac:spMk id="2" creationId="{B2658B51-9A43-0A46-37FC-79D045A67051}"/>
          </ac:spMkLst>
        </pc:spChg>
      </pc:sldChg>
    </pc:docChg>
  </pc:docChgLst>
</pc:chgInfo>
</file>

<file path=ppt/charts/_rels/chart1.xml.rels><?xml version="1.0" encoding="UTF-8" standalone="yes"?><Relationships xmlns="http://schemas.openxmlformats.org/package/2006/relationships"><Relationship Id="rId1" Target="../embeddings/Microsoft_Excel_Worksheet.xlsx" Type="http://schemas.openxmlformats.org/officeDocument/2006/relationships/package"/></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36"/>
    </mc:Choice>
    <mc:Fallback>
      <c:style val="36"/>
    </mc:Fallback>
  </mc:AlternateContent>
  <c:chart>
    <c:title>
      <c:tx>
        <c:rich>
          <a:bodyPr/>
          <a:lstStyle/>
          <a:p>
            <a:pPr>
              <a:defRPr lang="ja-JP" sz="2400">
                <a:latin typeface="+mj-ea"/>
                <a:ea typeface="+mj-ea"/>
              </a:defRPr>
            </a:pPr>
            <a:r>
              <a:rPr lang="ja-JP" altLang="en-US" sz="3200" b="1">
                <a:latin typeface="+mj-ea"/>
                <a:ea typeface="+mj-ea"/>
              </a:rPr>
              <a:t>国民医療費の推移</a:t>
            </a:r>
            <a:endParaRPr lang="en-US" altLang="ja-JP" sz="3200" b="1">
              <a:latin typeface="+mj-ea"/>
              <a:ea typeface="+mj-ea"/>
            </a:endParaRPr>
          </a:p>
        </c:rich>
      </c:tx>
      <c:overlay val="0"/>
    </c:title>
    <c:autoTitleDeleted val="0"/>
    <c:plotArea>
      <c:layout>
        <c:manualLayout>
          <c:layoutTarget val="inner"/>
          <c:xMode val="edge"/>
          <c:yMode val="edge"/>
          <c:x val="0.10234707730499192"/>
          <c:y val="0.12489048013241327"/>
          <c:w val="0.85444965930982875"/>
          <c:h val="0.58109880229107591"/>
        </c:manualLayout>
      </c:layout>
      <c:lineChart>
        <c:grouping val="standard"/>
        <c:varyColors val="0"/>
        <c:ser>
          <c:idx val="0"/>
          <c:order val="0"/>
          <c:tx>
            <c:strRef>
              <c:f>Sheet1!$B$2</c:f>
              <c:strCache>
                <c:ptCount val="1"/>
                <c:pt idx="0">
                  <c:v>総医療費（兆円）</c:v>
                </c:pt>
              </c:strCache>
            </c:strRef>
          </c:tx>
          <c:spPr>
            <a:ln w="25400" cap="flat" cmpd="sng" algn="ctr">
              <a:solidFill>
                <a:srgbClr val="FF0000"/>
              </a:solidFill>
              <a:prstDash val="solid"/>
            </a:ln>
            <a:effectLst/>
          </c:spPr>
          <c:marker>
            <c:spPr>
              <a:solidFill>
                <a:schemeClr val="lt1"/>
              </a:solidFill>
              <a:ln w="25400" cap="flat" cmpd="sng" algn="ctr">
                <a:solidFill>
                  <a:schemeClr val="dk1"/>
                </a:solidFill>
                <a:prstDash val="solid"/>
              </a:ln>
              <a:effectLst/>
            </c:spPr>
          </c:marker>
          <c:dLbls>
            <c:spPr>
              <a:ln>
                <a:noFill/>
              </a:ln>
            </c:spPr>
            <c:txPr>
              <a:bodyPr/>
              <a:lstStyle/>
              <a:p>
                <a:pPr>
                  <a:defRPr lang="ja-JP" sz="1600"/>
                </a:pPr>
                <a:endParaRPr lang="ja-JP"/>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Sheet1!$A$12:$A$18</c:f>
              <c:strCache>
                <c:ptCount val="7"/>
                <c:pt idx="0">
                  <c:v>平成２９年度</c:v>
                </c:pt>
                <c:pt idx="1">
                  <c:v>平成３０年度</c:v>
                </c:pt>
                <c:pt idx="2">
                  <c:v>令和元年度</c:v>
                </c:pt>
                <c:pt idx="3">
                  <c:v>令和２年度</c:v>
                </c:pt>
                <c:pt idx="4">
                  <c:v>令和３年度</c:v>
                </c:pt>
                <c:pt idx="5">
                  <c:v>令和４年度</c:v>
                </c:pt>
                <c:pt idx="6">
                  <c:v>令和５年度</c:v>
                </c:pt>
              </c:strCache>
            </c:strRef>
          </c:cat>
          <c:val>
            <c:numRef>
              <c:f>Sheet1!$B$12:$B$18</c:f>
              <c:numCache>
                <c:formatCode>0.0_);[Red]\(0.0\)</c:formatCode>
                <c:ptCount val="7"/>
                <c:pt idx="0">
                  <c:v>43.1</c:v>
                </c:pt>
                <c:pt idx="1">
                  <c:v>43.4</c:v>
                </c:pt>
                <c:pt idx="2">
                  <c:v>44.4</c:v>
                </c:pt>
                <c:pt idx="3">
                  <c:v>43</c:v>
                </c:pt>
                <c:pt idx="4">
                  <c:v>45</c:v>
                </c:pt>
                <c:pt idx="5">
                  <c:v>46.7</c:v>
                </c:pt>
                <c:pt idx="6">
                  <c:v>48.1</c:v>
                </c:pt>
              </c:numCache>
            </c:numRef>
          </c:val>
          <c:smooth val="0"/>
          <c:extLst>
            <c:ext xmlns:c16="http://schemas.microsoft.com/office/drawing/2014/chart" uri="{C3380CC4-5D6E-409C-BE32-E72D297353CC}">
              <c16:uniqueId val="{00000000-ED66-44AD-A0F3-E5F1A29DC2EB}"/>
            </c:ext>
          </c:extLst>
        </c:ser>
        <c:ser>
          <c:idx val="1"/>
          <c:order val="1"/>
          <c:tx>
            <c:strRef>
              <c:f>Sheet1!$C$2</c:f>
              <c:strCache>
                <c:ptCount val="1"/>
                <c:pt idx="0">
                  <c:v>１人当たりの医療費（万円）</c:v>
                </c:pt>
              </c:strCache>
            </c:strRef>
          </c:tx>
          <c:spPr>
            <a:ln w="25400" cap="flat" cmpd="sng" algn="ctr">
              <a:solidFill>
                <a:srgbClr val="0070C0"/>
              </a:solidFill>
              <a:prstDash val="solid"/>
            </a:ln>
            <a:effectLst/>
          </c:spPr>
          <c:marker>
            <c:spPr>
              <a:solidFill>
                <a:schemeClr val="lt1"/>
              </a:solidFill>
              <a:ln w="25400" cap="flat" cmpd="sng" algn="ctr">
                <a:solidFill>
                  <a:schemeClr val="dk1"/>
                </a:solidFill>
                <a:prstDash val="solid"/>
              </a:ln>
              <a:effectLst/>
            </c:spPr>
          </c:marker>
          <c:dLbls>
            <c:spPr>
              <a:noFill/>
              <a:ln>
                <a:noFill/>
              </a:ln>
            </c:spPr>
            <c:txPr>
              <a:bodyPr/>
              <a:lstStyle/>
              <a:p>
                <a:pPr>
                  <a:defRPr lang="ja-JP" sz="1600"/>
                </a:pPr>
                <a:endParaRPr lang="ja-JP"/>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Sheet1!$A$12:$A$18</c:f>
              <c:strCache>
                <c:ptCount val="7"/>
                <c:pt idx="0">
                  <c:v>平成２９年度</c:v>
                </c:pt>
                <c:pt idx="1">
                  <c:v>平成３０年度</c:v>
                </c:pt>
                <c:pt idx="2">
                  <c:v>令和元年度</c:v>
                </c:pt>
                <c:pt idx="3">
                  <c:v>令和２年度</c:v>
                </c:pt>
                <c:pt idx="4">
                  <c:v>令和３年度</c:v>
                </c:pt>
                <c:pt idx="5">
                  <c:v>令和４年度</c:v>
                </c:pt>
                <c:pt idx="6">
                  <c:v>令和５年度</c:v>
                </c:pt>
              </c:strCache>
            </c:strRef>
          </c:cat>
          <c:val>
            <c:numRef>
              <c:f>Sheet1!$C$12:$C$18</c:f>
              <c:numCache>
                <c:formatCode>0.0_);[Red]\(0.0\)</c:formatCode>
                <c:ptCount val="7"/>
                <c:pt idx="0">
                  <c:v>34</c:v>
                </c:pt>
                <c:pt idx="1">
                  <c:v>34.299999999999997</c:v>
                </c:pt>
                <c:pt idx="2">
                  <c:v>35.200000000000003</c:v>
                </c:pt>
                <c:pt idx="3">
                  <c:v>34.1</c:v>
                </c:pt>
                <c:pt idx="4">
                  <c:v>35.9</c:v>
                </c:pt>
                <c:pt idx="5">
                  <c:v>37.4</c:v>
                </c:pt>
                <c:pt idx="6">
                  <c:v>38.700000000000003</c:v>
                </c:pt>
              </c:numCache>
            </c:numRef>
          </c:val>
          <c:smooth val="0"/>
          <c:extLst>
            <c:ext xmlns:c16="http://schemas.microsoft.com/office/drawing/2014/chart" uri="{C3380CC4-5D6E-409C-BE32-E72D297353CC}">
              <c16:uniqueId val="{00000001-ED66-44AD-A0F3-E5F1A29DC2EB}"/>
            </c:ext>
          </c:extLst>
        </c:ser>
        <c:ser>
          <c:idx val="2"/>
          <c:order val="2"/>
          <c:tx>
            <c:strRef>
              <c:f>Sheet1!$D$2</c:f>
              <c:strCache>
                <c:ptCount val="1"/>
                <c:pt idx="0">
                  <c:v>高齢者医療費（兆円）７５歳以上</c:v>
                </c:pt>
              </c:strCache>
            </c:strRef>
          </c:tx>
          <c:spPr>
            <a:ln w="25400" cap="flat" cmpd="sng" algn="ctr">
              <a:solidFill>
                <a:srgbClr val="00B050"/>
              </a:solidFill>
              <a:prstDash val="solid"/>
            </a:ln>
            <a:effectLst/>
          </c:spPr>
          <c:marker>
            <c:spPr>
              <a:solidFill>
                <a:schemeClr val="lt1"/>
              </a:solidFill>
              <a:ln w="25400" cap="flat" cmpd="sng" algn="ctr">
                <a:solidFill>
                  <a:schemeClr val="dk1"/>
                </a:solidFill>
                <a:prstDash val="solid"/>
              </a:ln>
              <a:effectLst/>
            </c:spPr>
          </c:marker>
          <c:dLbls>
            <c:dLbl>
              <c:idx val="0"/>
              <c:numFmt formatCode="#,##0.0_);[Red]\(#,##0.0\)" sourceLinked="0"/>
              <c:spPr>
                <a:noFill/>
                <a:ln>
                  <a:noFill/>
                </a:ln>
                <a:effectLst>
                  <a:outerShdw blurRad="50800" dist="50800" dir="5400000" algn="ctr" rotWithShape="0">
                    <a:srgbClr val="FFFF00"/>
                  </a:outerShdw>
                </a:effectLst>
              </c:spPr>
              <c:txPr>
                <a:bodyPr/>
                <a:lstStyle/>
                <a:p>
                  <a:pPr>
                    <a:defRPr lang="ja-JP" sz="1600"/>
                  </a:pPr>
                  <a:endParaRPr lang="ja-JP"/>
                </a:p>
              </c:txPr>
              <c:dLblPos val="b"/>
              <c:showLegendKey val="0"/>
              <c:showVal val="1"/>
              <c:showCatName val="0"/>
              <c:showSerName val="0"/>
              <c:showPercent val="0"/>
              <c:showBubbleSize val="0"/>
              <c:extLst>
                <c:ext xmlns:c16="http://schemas.microsoft.com/office/drawing/2014/chart" uri="{C3380CC4-5D6E-409C-BE32-E72D297353CC}">
                  <c16:uniqueId val="{00000002-ED66-44AD-A0F3-E5F1A29DC2EB}"/>
                </c:ext>
              </c:extLst>
            </c:dLbl>
            <c:spPr>
              <a:noFill/>
              <a:ln>
                <a:noFill/>
              </a:ln>
              <a:effectLst>
                <a:outerShdw blurRad="50800" dist="50800" dir="5400000" algn="ctr" rotWithShape="0">
                  <a:srgbClr val="FFFF00"/>
                </a:outerShdw>
              </a:effectLst>
            </c:spPr>
            <c:txPr>
              <a:bodyPr/>
              <a:lstStyle/>
              <a:p>
                <a:pPr>
                  <a:defRPr lang="ja-JP" sz="1600"/>
                </a:pPr>
                <a:endParaRPr lang="ja-JP"/>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Sheet1!$A$12:$A$18</c:f>
              <c:strCache>
                <c:ptCount val="7"/>
                <c:pt idx="0">
                  <c:v>平成２９年度</c:v>
                </c:pt>
                <c:pt idx="1">
                  <c:v>平成３０年度</c:v>
                </c:pt>
                <c:pt idx="2">
                  <c:v>令和元年度</c:v>
                </c:pt>
                <c:pt idx="3">
                  <c:v>令和２年度</c:v>
                </c:pt>
                <c:pt idx="4">
                  <c:v>令和３年度</c:v>
                </c:pt>
                <c:pt idx="5">
                  <c:v>令和４年度</c:v>
                </c:pt>
                <c:pt idx="6">
                  <c:v>令和５年度</c:v>
                </c:pt>
              </c:strCache>
            </c:strRef>
          </c:cat>
          <c:val>
            <c:numRef>
              <c:f>Sheet1!$D$12:$D$18</c:f>
              <c:numCache>
                <c:formatCode>0.0_);[Red]\(0.0\)</c:formatCode>
                <c:ptCount val="7"/>
                <c:pt idx="0">
                  <c:v>16.100000000000001</c:v>
                </c:pt>
                <c:pt idx="1">
                  <c:v>16.5</c:v>
                </c:pt>
                <c:pt idx="2">
                  <c:v>17.2</c:v>
                </c:pt>
                <c:pt idx="3">
                  <c:v>16.8</c:v>
                </c:pt>
                <c:pt idx="4">
                  <c:v>17.2</c:v>
                </c:pt>
                <c:pt idx="5">
                  <c:v>18.2</c:v>
                </c:pt>
                <c:pt idx="6">
                  <c:v>19.2</c:v>
                </c:pt>
              </c:numCache>
            </c:numRef>
          </c:val>
          <c:smooth val="0"/>
          <c:extLst>
            <c:ext xmlns:c16="http://schemas.microsoft.com/office/drawing/2014/chart" uri="{C3380CC4-5D6E-409C-BE32-E72D297353CC}">
              <c16:uniqueId val="{00000003-ED66-44AD-A0F3-E5F1A29DC2EB}"/>
            </c:ext>
          </c:extLst>
        </c:ser>
        <c:dLbls>
          <c:showLegendKey val="0"/>
          <c:showVal val="0"/>
          <c:showCatName val="0"/>
          <c:showSerName val="0"/>
          <c:showPercent val="0"/>
          <c:showBubbleSize val="0"/>
        </c:dLbls>
        <c:marker val="1"/>
        <c:smooth val="0"/>
        <c:axId val="172022400"/>
        <c:axId val="173588864"/>
      </c:lineChart>
      <c:catAx>
        <c:axId val="172022400"/>
        <c:scaling>
          <c:orientation val="minMax"/>
        </c:scaling>
        <c:delete val="0"/>
        <c:axPos val="b"/>
        <c:majorGridlines>
          <c:spPr>
            <a:ln>
              <a:solidFill>
                <a:schemeClr val="tx1"/>
              </a:solidFill>
            </a:ln>
          </c:spPr>
        </c:majorGridlines>
        <c:minorGridlines>
          <c:spPr>
            <a:ln cmpd="dbl">
              <a:solidFill>
                <a:schemeClr val="tx1"/>
              </a:solidFill>
              <a:prstDash val="sysDot"/>
            </a:ln>
          </c:spPr>
        </c:minorGridlines>
        <c:numFmt formatCode="General" sourceLinked="0"/>
        <c:majorTickMark val="none"/>
        <c:minorTickMark val="none"/>
        <c:tickLblPos val="nextTo"/>
        <c:spPr>
          <a:noFill/>
          <a:effectLst>
            <a:outerShdw blurRad="50800" dist="50800" dir="5400000" algn="ctr" rotWithShape="0">
              <a:schemeClr val="bg1"/>
            </a:outerShdw>
          </a:effectLst>
        </c:spPr>
        <c:txPr>
          <a:bodyPr/>
          <a:lstStyle/>
          <a:p>
            <a:pPr>
              <a:defRPr lang="ja-JP" sz="1400" b="1"/>
            </a:pPr>
            <a:endParaRPr lang="ja-JP"/>
          </a:p>
        </c:txPr>
        <c:crossAx val="173588864"/>
        <c:crosses val="autoZero"/>
        <c:auto val="1"/>
        <c:lblAlgn val="ctr"/>
        <c:lblOffset val="100"/>
        <c:noMultiLvlLbl val="0"/>
      </c:catAx>
      <c:valAx>
        <c:axId val="173588864"/>
        <c:scaling>
          <c:orientation val="minMax"/>
        </c:scaling>
        <c:delete val="0"/>
        <c:axPos val="l"/>
        <c:majorGridlines/>
        <c:numFmt formatCode="0.0_);[Red]\(0.0\)" sourceLinked="1"/>
        <c:majorTickMark val="none"/>
        <c:minorTickMark val="none"/>
        <c:tickLblPos val="nextTo"/>
        <c:spPr>
          <a:noFill/>
        </c:spPr>
        <c:txPr>
          <a:bodyPr/>
          <a:lstStyle/>
          <a:p>
            <a:pPr>
              <a:defRPr lang="ja-JP" sz="1400"/>
            </a:pPr>
            <a:endParaRPr lang="ja-JP"/>
          </a:p>
        </c:txPr>
        <c:crossAx val="172022400"/>
        <c:crosses val="autoZero"/>
        <c:crossBetween val="between"/>
      </c:valAx>
      <c:spPr>
        <a:solidFill>
          <a:schemeClr val="bg1"/>
        </a:solidFill>
        <a:ln>
          <a:solidFill>
            <a:schemeClr val="tx1"/>
          </a:solidFill>
        </a:ln>
        <a:effectLst>
          <a:outerShdw blurRad="50800" dist="50800" dir="5400000" algn="ctr" rotWithShape="0">
            <a:srgbClr val="00B050"/>
          </a:outerShdw>
        </a:effectLst>
      </c:spPr>
    </c:plotArea>
    <c:legend>
      <c:legendPos val="r"/>
      <c:layout>
        <c:manualLayout>
          <c:xMode val="edge"/>
          <c:yMode val="edge"/>
          <c:x val="8.0915518805531883E-2"/>
          <c:y val="0.7714863433357827"/>
          <c:w val="0.87781260101108061"/>
          <c:h val="0.20596037637250467"/>
        </c:manualLayout>
      </c:layout>
      <c:overlay val="1"/>
      <c:txPr>
        <a:bodyPr/>
        <a:lstStyle/>
        <a:p>
          <a:pPr>
            <a:defRPr lang="ja-JP"/>
          </a:pPr>
          <a:endParaRPr lang="en-US"/>
        </a:p>
      </c:txPr>
    </c:legend>
    <c:plotVisOnly val="1"/>
    <c:dispBlanksAs val="gap"/>
    <c:showDLblsOverMax val="0"/>
  </c:chart>
  <c:spPr>
    <a:solidFill>
      <a:schemeClr val="bg1"/>
    </a:solidFill>
    <a:ln>
      <a:solidFill>
        <a:srgbClr val="C00000"/>
      </a:solidFill>
    </a:ln>
    <a:effectLst>
      <a:outerShdw blurRad="50800" dist="50800" dir="5400000" algn="ctr" rotWithShape="0">
        <a:schemeClr val="tx2"/>
      </a:outerShdw>
    </a:effectLst>
  </c:spPr>
  <c:externalData r:id="rId1">
    <c:autoUpdate val="0"/>
  </c:externalData>
</c:chartSpace>
</file>

<file path=ppt/handoutMasters/_rels/handoutMaster1.xml.rels><?xml version="1.0" encoding="UTF-8" standalone="yes"?><Relationships xmlns="http://schemas.openxmlformats.org/package/2006/relationships"><Relationship Id="rId1" Target="../theme/theme5.xml" Type="http://schemas.openxmlformats.org/officeDocument/2006/relationships/theme"/></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3" y="3"/>
            <a:ext cx="2950375" cy="497367"/>
          </a:xfrm>
          <a:prstGeom prst="rect">
            <a:avLst/>
          </a:prstGeom>
        </p:spPr>
        <p:txBody>
          <a:bodyPr vert="horz" lIns="92218" tIns="46109" rIns="92218" bIns="46109" rtlCol="0"/>
          <a:lstStyle>
            <a:lvl1pPr algn="l">
              <a:defRPr sz="1200"/>
            </a:lvl1pPr>
          </a:lstStyle>
          <a:p>
            <a:endParaRPr kumimoji="1" lang="ja-JP" altLang="en-US"/>
          </a:p>
        </p:txBody>
      </p:sp>
      <p:sp>
        <p:nvSpPr>
          <p:cNvPr id="3" name="日付プレースホルダ 2"/>
          <p:cNvSpPr>
            <a:spLocks noGrp="1"/>
          </p:cNvSpPr>
          <p:nvPr>
            <p:ph type="dt" sz="quarter" idx="1"/>
          </p:nvPr>
        </p:nvSpPr>
        <p:spPr>
          <a:xfrm>
            <a:off x="3855221" y="3"/>
            <a:ext cx="2950374" cy="497367"/>
          </a:xfrm>
          <a:prstGeom prst="rect">
            <a:avLst/>
          </a:prstGeom>
        </p:spPr>
        <p:txBody>
          <a:bodyPr vert="horz" lIns="92218" tIns="46109" rIns="92218" bIns="46109" rtlCol="0"/>
          <a:lstStyle>
            <a:lvl1pPr algn="r">
              <a:defRPr sz="1200"/>
            </a:lvl1pPr>
          </a:lstStyle>
          <a:p>
            <a:endParaRPr kumimoji="1" lang="ja-JP" altLang="en-US"/>
          </a:p>
        </p:txBody>
      </p:sp>
      <p:sp>
        <p:nvSpPr>
          <p:cNvPr id="4" name="フッター プレースホルダ 3"/>
          <p:cNvSpPr>
            <a:spLocks noGrp="1"/>
          </p:cNvSpPr>
          <p:nvPr>
            <p:ph type="ftr" sz="quarter" idx="2"/>
          </p:nvPr>
        </p:nvSpPr>
        <p:spPr>
          <a:xfrm>
            <a:off x="3" y="9440372"/>
            <a:ext cx="2950375" cy="497366"/>
          </a:xfrm>
          <a:prstGeom prst="rect">
            <a:avLst/>
          </a:prstGeom>
        </p:spPr>
        <p:txBody>
          <a:bodyPr vert="horz" lIns="92218" tIns="46109" rIns="92218" bIns="46109" rtlCol="0" anchor="b"/>
          <a:lstStyle>
            <a:lvl1pPr algn="l">
              <a:defRPr sz="1200"/>
            </a:lvl1pPr>
          </a:lstStyle>
          <a:p>
            <a:endParaRPr kumimoji="1" lang="ja-JP" altLang="en-US"/>
          </a:p>
        </p:txBody>
      </p:sp>
      <p:sp>
        <p:nvSpPr>
          <p:cNvPr id="5" name="スライド番号プレースホルダ 4"/>
          <p:cNvSpPr>
            <a:spLocks noGrp="1"/>
          </p:cNvSpPr>
          <p:nvPr>
            <p:ph type="sldNum" sz="quarter" idx="3"/>
          </p:nvPr>
        </p:nvSpPr>
        <p:spPr>
          <a:xfrm>
            <a:off x="3855221" y="9440372"/>
            <a:ext cx="2950374" cy="497366"/>
          </a:xfrm>
          <a:prstGeom prst="rect">
            <a:avLst/>
          </a:prstGeom>
        </p:spPr>
        <p:txBody>
          <a:bodyPr vert="horz" lIns="92218" tIns="46109" rIns="92218" bIns="46109" rtlCol="0" anchor="b"/>
          <a:lstStyle>
            <a:lvl1pPr algn="r">
              <a:defRPr sz="1200"/>
            </a:lvl1pPr>
          </a:lstStyle>
          <a:p>
            <a:fld id="{D59A1FDC-2713-4CDA-B0CE-3F3358B57808}" type="slidenum">
              <a:rPr kumimoji="1" lang="ja-JP" altLang="en-US" smtClean="0"/>
              <a:pPr/>
              <a:t>‹#›</a:t>
            </a:fld>
            <a:endParaRPr kumimoji="1" lang="ja-JP" altLang="en-US"/>
          </a:p>
        </p:txBody>
      </p:sp>
    </p:spTree>
    <p:extLst>
      <p:ext uri="{BB962C8B-B14F-4D97-AF65-F5344CB8AC3E}">
        <p14:creationId xmlns:p14="http://schemas.microsoft.com/office/powerpoint/2010/main" val="764930191"/>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Relationships xmlns="http://schemas.openxmlformats.org/package/2006/relationships"><Relationship Id="rId1" Target="../theme/theme4.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4" y="1"/>
            <a:ext cx="2949786" cy="496967"/>
          </a:xfrm>
          <a:prstGeom prst="rect">
            <a:avLst/>
          </a:prstGeom>
        </p:spPr>
        <p:txBody>
          <a:bodyPr vert="horz" lIns="92218" tIns="46109" rIns="92218" bIns="46109" rtlCol="0"/>
          <a:lstStyle>
            <a:lvl1pPr algn="l">
              <a:defRPr sz="1200"/>
            </a:lvl1pPr>
          </a:lstStyle>
          <a:p>
            <a:endParaRPr kumimoji="1" lang="ja-JP" altLang="en-US"/>
          </a:p>
        </p:txBody>
      </p:sp>
      <p:sp>
        <p:nvSpPr>
          <p:cNvPr id="3" name="日付プレースホルダ 2"/>
          <p:cNvSpPr>
            <a:spLocks noGrp="1"/>
          </p:cNvSpPr>
          <p:nvPr>
            <p:ph type="dt" idx="1"/>
          </p:nvPr>
        </p:nvSpPr>
        <p:spPr>
          <a:xfrm>
            <a:off x="3855840" y="1"/>
            <a:ext cx="2949786" cy="496967"/>
          </a:xfrm>
          <a:prstGeom prst="rect">
            <a:avLst/>
          </a:prstGeom>
        </p:spPr>
        <p:txBody>
          <a:bodyPr vert="horz" lIns="92218" tIns="46109" rIns="92218" bIns="46109" rtlCol="0"/>
          <a:lstStyle>
            <a:lvl1pPr algn="r">
              <a:defRPr sz="1200"/>
            </a:lvl1pPr>
          </a:lstStyle>
          <a:p>
            <a:endParaRPr kumimoji="1" lang="ja-JP" altLang="en-US"/>
          </a:p>
        </p:txBody>
      </p:sp>
      <p:sp>
        <p:nvSpPr>
          <p:cNvPr id="4" name="スライド イメージ プレースホルダ 3"/>
          <p:cNvSpPr>
            <a:spLocks noGrp="1" noRot="1" noChangeAspect="1"/>
          </p:cNvSpPr>
          <p:nvPr>
            <p:ph type="sldImg" idx="2"/>
          </p:nvPr>
        </p:nvSpPr>
        <p:spPr>
          <a:xfrm>
            <a:off x="917575" y="744538"/>
            <a:ext cx="4972050" cy="3729037"/>
          </a:xfrm>
          <a:prstGeom prst="rect">
            <a:avLst/>
          </a:prstGeom>
          <a:noFill/>
          <a:ln w="12700">
            <a:solidFill>
              <a:prstClr val="black"/>
            </a:solidFill>
          </a:ln>
        </p:spPr>
        <p:txBody>
          <a:bodyPr vert="horz" lIns="92218" tIns="46109" rIns="92218" bIns="46109" rtlCol="0" anchor="ctr"/>
          <a:lstStyle/>
          <a:p>
            <a:endParaRPr lang="ja-JP" altLang="en-US"/>
          </a:p>
        </p:txBody>
      </p:sp>
      <p:sp>
        <p:nvSpPr>
          <p:cNvPr id="5" name="ノート プレースホルダ 4"/>
          <p:cNvSpPr>
            <a:spLocks noGrp="1"/>
          </p:cNvSpPr>
          <p:nvPr>
            <p:ph type="body" sz="quarter" idx="3"/>
          </p:nvPr>
        </p:nvSpPr>
        <p:spPr>
          <a:xfrm>
            <a:off x="680721" y="4721187"/>
            <a:ext cx="5445760" cy="4472702"/>
          </a:xfrm>
          <a:prstGeom prst="rect">
            <a:avLst/>
          </a:prstGeom>
        </p:spPr>
        <p:txBody>
          <a:bodyPr vert="horz" lIns="92218" tIns="46109" rIns="92218" bIns="46109"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 5"/>
          <p:cNvSpPr>
            <a:spLocks noGrp="1"/>
          </p:cNvSpPr>
          <p:nvPr>
            <p:ph type="ftr" sz="quarter" idx="4"/>
          </p:nvPr>
        </p:nvSpPr>
        <p:spPr>
          <a:xfrm>
            <a:off x="4" y="9440648"/>
            <a:ext cx="2949786" cy="496967"/>
          </a:xfrm>
          <a:prstGeom prst="rect">
            <a:avLst/>
          </a:prstGeom>
        </p:spPr>
        <p:txBody>
          <a:bodyPr vert="horz" lIns="92218" tIns="46109" rIns="92218" bIns="46109"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855840" y="9440648"/>
            <a:ext cx="2949786" cy="496967"/>
          </a:xfrm>
          <a:prstGeom prst="rect">
            <a:avLst/>
          </a:prstGeom>
        </p:spPr>
        <p:txBody>
          <a:bodyPr vert="horz" lIns="92218" tIns="46109" rIns="92218" bIns="46109" rtlCol="0" anchor="b"/>
          <a:lstStyle>
            <a:lvl1pPr algn="r">
              <a:defRPr sz="1200"/>
            </a:lvl1pPr>
          </a:lstStyle>
          <a:p>
            <a:fld id="{CB7854A6-6315-49C8-827A-D299C58E5720}" type="slidenum">
              <a:rPr kumimoji="1" lang="ja-JP" altLang="en-US" smtClean="0"/>
              <a:pPr/>
              <a:t>‹#›</a:t>
            </a:fld>
            <a:endParaRPr kumimoji="1" lang="ja-JP" altLang="en-US"/>
          </a:p>
        </p:txBody>
      </p:sp>
    </p:spTree>
    <p:extLst>
      <p:ext uri="{BB962C8B-B14F-4D97-AF65-F5344CB8AC3E}">
        <p14:creationId xmlns:p14="http://schemas.microsoft.com/office/powerpoint/2010/main" val="4019940033"/>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1.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2.xml" Type="http://schemas.openxmlformats.org/officeDocument/2006/relationships/slide"/></Relationships>
</file>

<file path=ppt/notesSlides/_rels/notesSlide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3.xml" Type="http://schemas.openxmlformats.org/officeDocument/2006/relationships/slide"/></Relationships>
</file>

<file path=ppt/notesSlides/_rels/notesSlide1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4.xml" Type="http://schemas.openxmlformats.org/officeDocument/2006/relationships/slide"/></Relationships>
</file>

<file path=ppt/notesSlides/_rels/notesSlide1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5.xml" Type="http://schemas.openxmlformats.org/officeDocument/2006/relationships/slide"/></Relationships>
</file>

<file path=ppt/notesSlides/_rels/notesSlide1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6.xml" Type="http://schemas.openxmlformats.org/officeDocument/2006/relationships/slide"/></Relationships>
</file>

<file path=ppt/notesSlides/_rels/notesSlide1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7.xml" Type="http://schemas.openxmlformats.org/officeDocument/2006/relationships/slide"/></Relationships>
</file>

<file path=ppt/notesSlides/_rels/notesSlide1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8.xml" Type="http://schemas.openxmlformats.org/officeDocument/2006/relationships/slide"/></Relationships>
</file>

<file path=ppt/notesSlides/_rels/notesSlide1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9.xml" Type="http://schemas.openxmlformats.org/officeDocument/2006/relationships/slide"/></Relationships>
</file>

<file path=ppt/notesSlides/_rels/notesSlide1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0.xml" Type="http://schemas.openxmlformats.org/officeDocument/2006/relationships/slide"/></Relationships>
</file>

<file path=ppt/notesSlides/_rels/notesSlide1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1.xml" Type="http://schemas.openxmlformats.org/officeDocument/2006/relationships/slide"/></Relationships>
</file>

<file path=ppt/notesSlides/_rels/notesSlide1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2.xml" Type="http://schemas.openxmlformats.org/officeDocument/2006/relationships/slide"/></Relationships>
</file>

<file path=ppt/notesSlides/_rels/notesSlide1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3.xml" Type="http://schemas.openxmlformats.org/officeDocument/2006/relationships/slide"/></Relationships>
</file>

<file path=ppt/notesSlides/_rels/notesSlide2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4.xml" Type="http://schemas.openxmlformats.org/officeDocument/2006/relationships/slide"/></Relationships>
</file>

<file path=ppt/notesSlides/_rels/notesSlide2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5.xml" Type="http://schemas.openxmlformats.org/officeDocument/2006/relationships/slide"/></Relationships>
</file>

<file path=ppt/notesSlides/_rels/notesSlide2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6.xml" Type="http://schemas.openxmlformats.org/officeDocument/2006/relationships/slide"/></Relationships>
</file>

<file path=ppt/notesSlides/_rels/notesSlide2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7.xml" Type="http://schemas.openxmlformats.org/officeDocument/2006/relationships/slide"/></Relationships>
</file>

<file path=ppt/notesSlides/_rels/notesSlide2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8.xml" Type="http://schemas.openxmlformats.org/officeDocument/2006/relationships/slide"/></Relationships>
</file>

<file path=ppt/notesSlides/_rels/notesSlide2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9.xml" Type="http://schemas.openxmlformats.org/officeDocument/2006/relationships/slide"/></Relationships>
</file>

<file path=ppt/notesSlides/_rels/notesSlide2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0.xml" Type="http://schemas.openxmlformats.org/officeDocument/2006/relationships/slide"/></Relationships>
</file>

<file path=ppt/notesSlides/_rels/notesSlide2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1.xml" Type="http://schemas.openxmlformats.org/officeDocument/2006/relationships/slide"/></Relationships>
</file>

<file path=ppt/notesSlides/_rels/notesSlide2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2.xml" Type="http://schemas.openxmlformats.org/officeDocument/2006/relationships/slide"/></Relationships>
</file>

<file path=ppt/notesSlides/_rels/notesSlide2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3.xml" Type="http://schemas.openxmlformats.org/officeDocument/2006/relationships/slide"/></Relationships>
</file>

<file path=ppt/notesSlides/_rels/notesSlide3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4.xml" Type="http://schemas.openxmlformats.org/officeDocument/2006/relationships/slide"/></Relationships>
</file>

<file path=ppt/notesSlides/_rels/notesSlide3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5.xml" Type="http://schemas.openxmlformats.org/officeDocument/2006/relationships/slide"/></Relationships>
</file>

<file path=ppt/notesSlides/_rels/notesSlide3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6.xml" Type="http://schemas.openxmlformats.org/officeDocument/2006/relationships/slide"/></Relationships>
</file>

<file path=ppt/notesSlides/_rels/notesSlide3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7.xml" Type="http://schemas.openxmlformats.org/officeDocument/2006/relationships/slide"/></Relationships>
</file>

<file path=ppt/notesSlides/_rels/notesSlide3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8.xml" Type="http://schemas.openxmlformats.org/officeDocument/2006/relationships/slide"/></Relationships>
</file>

<file path=ppt/notesSlides/_rels/notesSlide3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9.xml" Type="http://schemas.openxmlformats.org/officeDocument/2006/relationships/slide"/></Relationships>
</file>

<file path=ppt/notesSlides/_rels/notesSlide3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0.xml" Type="http://schemas.openxmlformats.org/officeDocument/2006/relationships/slide"/></Relationships>
</file>

<file path=ppt/notesSlides/_rels/notesSlide3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1.xml" Type="http://schemas.openxmlformats.org/officeDocument/2006/relationships/slide"/></Relationships>
</file>

<file path=ppt/notesSlides/_rels/notesSlide3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2.xml" Type="http://schemas.openxmlformats.org/officeDocument/2006/relationships/slide"/></Relationships>
</file>

<file path=ppt/notesSlides/_rels/notesSlide3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3.xml" Type="http://schemas.openxmlformats.org/officeDocument/2006/relationships/slide"/></Relationships>
</file>

<file path=ppt/notesSlides/_rels/notesSlide4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4.xml" Type="http://schemas.openxmlformats.org/officeDocument/2006/relationships/slide"/></Relationships>
</file>

<file path=ppt/notesSlides/_rels/notesSlide4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5.xml" Type="http://schemas.openxmlformats.org/officeDocument/2006/relationships/slide"/></Relationships>
</file>

<file path=ppt/notesSlides/_rels/notesSlide4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6.xml" Type="http://schemas.openxmlformats.org/officeDocument/2006/relationships/slide"/></Relationships>
</file>

<file path=ppt/notesSlides/_rels/notesSlide4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7.xml" Type="http://schemas.openxmlformats.org/officeDocument/2006/relationships/slide"/></Relationships>
</file>

<file path=ppt/notesSlides/_rels/notesSlide4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8.xml" Type="http://schemas.openxmlformats.org/officeDocument/2006/relationships/slide"/></Relationships>
</file>

<file path=ppt/notesSlides/_rels/notesSlide4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9.xml" Type="http://schemas.openxmlformats.org/officeDocument/2006/relationships/slide"/></Relationships>
</file>

<file path=ppt/notesSlides/_rels/notesSlide4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1.xml" Type="http://schemas.openxmlformats.org/officeDocument/2006/relationships/slide"/></Relationships>
</file>

<file path=ppt/notesSlides/_rels/notesSlide4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2.xml" Type="http://schemas.openxmlformats.org/officeDocument/2006/relationships/slide"/></Relationships>
</file>

<file path=ppt/notesSlides/_rels/notesSlide4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3.xml" Type="http://schemas.openxmlformats.org/officeDocument/2006/relationships/slide"/></Relationships>
</file>

<file path=ppt/notesSlides/_rels/notesSlide4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4.xml" Type="http://schemas.openxmlformats.org/officeDocument/2006/relationships/slide"/></Relationships>
</file>

<file path=ppt/notesSlides/_rels/notesSlide5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5.xml" Type="http://schemas.openxmlformats.org/officeDocument/2006/relationships/slide"/></Relationships>
</file>

<file path=ppt/notesSlides/_rels/notesSlide5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6.xml" Type="http://schemas.openxmlformats.org/officeDocument/2006/relationships/slide"/></Relationships>
</file>

<file path=ppt/notesSlides/_rels/notesSlide5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7.xml" Type="http://schemas.openxmlformats.org/officeDocument/2006/relationships/slide"/></Relationships>
</file>

<file path=ppt/notesSlides/_rels/notesSlide5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8.xml" Type="http://schemas.openxmlformats.org/officeDocument/2006/relationships/slide"/></Relationships>
</file>

<file path=ppt/notesSlides/_rels/notesSlide5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9.xml" Type="http://schemas.openxmlformats.org/officeDocument/2006/relationships/slide"/></Relationships>
</file>

<file path=ppt/notesSlides/_rels/notesSlide5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0.xml" Type="http://schemas.openxmlformats.org/officeDocument/2006/relationships/slide"/></Relationships>
</file>

<file path=ppt/notesSlides/_rels/notesSlide5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1.xml" Type="http://schemas.openxmlformats.org/officeDocument/2006/relationships/slide"/></Relationships>
</file>

<file path=ppt/notesSlides/_rels/notesSlide5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2.xml" Type="http://schemas.openxmlformats.org/officeDocument/2006/relationships/slide"/></Relationships>
</file>

<file path=ppt/notesSlides/_rels/notesSlide5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3.xml" Type="http://schemas.openxmlformats.org/officeDocument/2006/relationships/slide"/></Relationships>
</file>

<file path=ppt/notesSlides/_rels/notesSlide5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4.xml" Type="http://schemas.openxmlformats.org/officeDocument/2006/relationships/slide"/></Relationships>
</file>

<file path=ppt/notesSlides/_rels/notesSlide6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5.xml" Type="http://schemas.openxmlformats.org/officeDocument/2006/relationships/slide"/></Relationships>
</file>

<file path=ppt/notesSlides/_rels/notesSlide6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6.xml" Type="http://schemas.openxmlformats.org/officeDocument/2006/relationships/slide"/></Relationships>
</file>

<file path=ppt/notesSlides/_rels/notesSlide6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8.xml" Type="http://schemas.openxmlformats.org/officeDocument/2006/relationships/slide"/></Relationships>
</file>

<file path=ppt/notesSlides/_rels/notesSlide6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9.xml" Type="http://schemas.openxmlformats.org/officeDocument/2006/relationships/slide"/></Relationships>
</file>

<file path=ppt/notesSlides/_rels/notesSlide6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0.xml" Type="http://schemas.openxmlformats.org/officeDocument/2006/relationships/slide"/></Relationships>
</file>

<file path=ppt/notesSlides/_rels/notesSlide6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1.xml" Type="http://schemas.openxmlformats.org/officeDocument/2006/relationships/slide"/></Relationships>
</file>

<file path=ppt/notesSlides/_rels/notesSlide6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2.xml" Type="http://schemas.openxmlformats.org/officeDocument/2006/relationships/slide"/></Relationships>
</file>

<file path=ppt/notesSlides/_rels/notesSlide6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3.xml" Type="http://schemas.openxmlformats.org/officeDocument/2006/relationships/slide"/></Relationships>
</file>

<file path=ppt/notesSlides/_rels/notesSlide6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5.xml" Type="http://schemas.openxmlformats.org/officeDocument/2006/relationships/slide"/></Relationships>
</file>

<file path=ppt/notesSlides/_rels/notesSlide6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7.xml" Type="http://schemas.openxmlformats.org/officeDocument/2006/relationships/slide"/></Relationships>
</file>

<file path=ppt/notesSlides/_rels/notesSlide7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9.xml" Type="http://schemas.openxmlformats.org/officeDocument/2006/relationships/slide"/></Relationships>
</file>

<file path=ppt/notesSlides/_rels/notesSlide7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1.xml" Type="http://schemas.openxmlformats.org/officeDocument/2006/relationships/slide"/></Relationships>
</file>

<file path=ppt/notesSlides/_rels/notesSlide7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2.xml" Type="http://schemas.openxmlformats.org/officeDocument/2006/relationships/slide"/></Relationships>
</file>

<file path=ppt/notesSlides/_rels/notesSlide7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3.xml" Type="http://schemas.openxmlformats.org/officeDocument/2006/relationships/slide"/></Relationships>
</file>

<file path=ppt/notesSlides/_rels/notesSlide7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4.xml" Type="http://schemas.openxmlformats.org/officeDocument/2006/relationships/slide"/></Relationships>
</file>

<file path=ppt/notesSlides/_rels/notesSlide7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6.xml" Type="http://schemas.openxmlformats.org/officeDocument/2006/relationships/slide"/></Relationships>
</file>

<file path=ppt/notesSlides/_rels/notesSlide7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7.xml" Type="http://schemas.openxmlformats.org/officeDocument/2006/relationships/slide"/></Relationships>
</file>

<file path=ppt/notesSlides/_rels/notesSlide7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8.xml" Type="http://schemas.openxmlformats.org/officeDocument/2006/relationships/slide"/></Relationships>
</file>

<file path=ppt/notesSlides/_rels/notesSlide7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9.xml" Type="http://schemas.openxmlformats.org/officeDocument/2006/relationships/slide"/></Relationships>
</file>

<file path=ppt/notesSlides/_rels/notesSlide7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00.xml" Type="http://schemas.openxmlformats.org/officeDocument/2006/relationships/slide"/></Relationships>
</file>

<file path=ppt/notesSlides/_rels/notesSlide8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01.xml" Type="http://schemas.openxmlformats.org/officeDocument/2006/relationships/slide"/></Relationships>
</file>

<file path=ppt/notesSlides/_rels/notesSlide8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02.xml" Type="http://schemas.openxmlformats.org/officeDocument/2006/relationships/slide"/></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CB7854A6-6315-49C8-827A-D299C58E5720}" type="slidenum">
              <a:rPr kumimoji="1" lang="ja-JP" altLang="en-US" smtClean="0"/>
              <a:pPr/>
              <a:t>1</a:t>
            </a:fld>
            <a:endParaRPr kumimoji="1" lang="ja-JP" altLang="en-US"/>
          </a:p>
        </p:txBody>
      </p:sp>
      <p:sp>
        <p:nvSpPr>
          <p:cNvPr id="6" name="日付プレースホルダ 5"/>
          <p:cNvSpPr>
            <a:spLocks noGrp="1"/>
          </p:cNvSpPr>
          <p:nvPr>
            <p:ph type="dt" idx="11"/>
          </p:nvPr>
        </p:nvSpPr>
        <p:spPr/>
        <p:txBody>
          <a:bodyPr/>
          <a:lstStyle/>
          <a:p>
            <a:endParaRPr kumimoji="1" lang="ja-JP" altLang="en-US"/>
          </a:p>
        </p:txBody>
      </p:sp>
    </p:spTree>
    <p:extLst>
      <p:ext uri="{BB962C8B-B14F-4D97-AF65-F5344CB8AC3E}">
        <p14:creationId xmlns:p14="http://schemas.microsoft.com/office/powerpoint/2010/main" val="41933090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スライド イメージ プレースホルダ 1"/>
          <p:cNvSpPr>
            <a:spLocks noGrp="1" noRot="1" noChangeAspect="1"/>
          </p:cNvSpPr>
          <p:nvPr>
            <p:ph type="sldImg"/>
          </p:nvPr>
        </p:nvSpPr>
        <p:spPr bwMode="auto">
          <a:noFill/>
          <a:ln>
            <a:solidFill>
              <a:srgbClr val="000000"/>
            </a:solidFill>
            <a:miter lim="800000"/>
            <a:headEnd/>
            <a:tailEnd/>
          </a:ln>
        </p:spPr>
      </p:sp>
      <p:sp>
        <p:nvSpPr>
          <p:cNvPr id="21506" name="ノート プレースホル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ja-JP" b="0"/>
          </a:p>
        </p:txBody>
      </p:sp>
      <p:sp>
        <p:nvSpPr>
          <p:cNvPr id="19459" name="スライド番号プレースホルダ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6AE5BFC-9166-48E6-B020-470383CECC5D}" type="slidenum">
              <a:rPr lang="ja-JP" altLang="en-US"/>
              <a:pPr fontAlgn="base">
                <a:spcBef>
                  <a:spcPct val="0"/>
                </a:spcBef>
                <a:spcAft>
                  <a:spcPct val="0"/>
                </a:spcAft>
                <a:defRPr/>
              </a:pPr>
              <a:t>2</a:t>
            </a:fld>
            <a:endParaRPr lang="ja-JP" altLang="en-US"/>
          </a:p>
        </p:txBody>
      </p:sp>
      <p:sp>
        <p:nvSpPr>
          <p:cNvPr id="2" name="日付プレースホルダー 1"/>
          <p:cNvSpPr>
            <a:spLocks noGrp="1"/>
          </p:cNvSpPr>
          <p:nvPr>
            <p:ph type="dt" idx="10"/>
          </p:nvPr>
        </p:nvSpPr>
        <p:spPr/>
        <p:txBody>
          <a:bodyPr/>
          <a:lstStyle/>
          <a:p>
            <a:fld id="{1F2397FB-7A4A-4A9F-BC68-9504C7E6E4D1}" type="datetime1">
              <a:rPr kumimoji="1" lang="ja-JP" altLang="en-US" smtClean="0"/>
              <a:t>2026/9/9</a:t>
            </a:fld>
            <a:endParaRPr kumimoji="1" lang="ja-JP" altLang="en-US"/>
          </a:p>
        </p:txBody>
      </p:sp>
    </p:spTree>
    <p:extLst>
      <p:ext uri="{BB962C8B-B14F-4D97-AF65-F5344CB8AC3E}">
        <p14:creationId xmlns:p14="http://schemas.microsoft.com/office/powerpoint/2010/main" val="31600510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CB7854A6-6315-49C8-827A-D299C58E5720}" type="slidenum">
              <a:rPr kumimoji="1" lang="ja-JP" altLang="en-US" smtClean="0"/>
              <a:pPr/>
              <a:t>3</a:t>
            </a:fld>
            <a:endParaRPr kumimoji="1" lang="ja-JP" altLang="en-US"/>
          </a:p>
        </p:txBody>
      </p:sp>
    </p:spTree>
    <p:extLst>
      <p:ext uri="{BB962C8B-B14F-4D97-AF65-F5344CB8AC3E}">
        <p14:creationId xmlns:p14="http://schemas.microsoft.com/office/powerpoint/2010/main" val="27000883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
        <p:nvSpPr>
          <p:cNvPr id="5" name="スライド番号プレースホルダー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7854A6-6315-49C8-827A-D299C58E5720}" type="slidenum">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16693650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
          </p:nvPr>
        </p:nvSpPr>
        <p:spPr/>
        <p:txBody>
          <a:bodyPr/>
          <a:lstStyle/>
          <a:p>
            <a:endParaRPr kumimoji="1" lang="ja-JP" altLang="en-US"/>
          </a:p>
        </p:txBody>
      </p:sp>
      <p:sp>
        <p:nvSpPr>
          <p:cNvPr id="5" name="スライド番号プレースホルダー 4"/>
          <p:cNvSpPr>
            <a:spLocks noGrp="1"/>
          </p:cNvSpPr>
          <p:nvPr>
            <p:ph type="sldNum" sz="quarter" idx="5"/>
          </p:nvPr>
        </p:nvSpPr>
        <p:spPr/>
        <p:txBody>
          <a:bodyPr/>
          <a:lstStyle/>
          <a:p>
            <a:fld id="{CB7854A6-6315-49C8-827A-D299C58E5720}" type="slidenum">
              <a:rPr kumimoji="1" lang="ja-JP" altLang="en-US" smtClean="0"/>
              <a:pPr/>
              <a:t>7</a:t>
            </a:fld>
            <a:endParaRPr kumimoji="1" lang="ja-JP" altLang="en-US"/>
          </a:p>
        </p:txBody>
      </p:sp>
    </p:spTree>
    <p:extLst>
      <p:ext uri="{BB962C8B-B14F-4D97-AF65-F5344CB8AC3E}">
        <p14:creationId xmlns:p14="http://schemas.microsoft.com/office/powerpoint/2010/main" val="24425671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283376-5F64-5F6D-3A15-0EA4FC67237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CD19F43-8434-4564-A879-7346B7D4F208}"/>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6845D5D2-E365-AA23-E69F-9834EFB2D13D}"/>
              </a:ext>
            </a:extLst>
          </p:cNvPr>
          <p:cNvSpPr>
            <a:spLocks noGrp="1"/>
          </p:cNvSpPr>
          <p:nvPr>
            <p:ph type="body" idx="1"/>
          </p:nvPr>
        </p:nvSpPr>
        <p:spPr/>
        <p:txBody>
          <a:bodyPr/>
          <a:lstStyle/>
          <a:p>
            <a:endParaRPr kumimoji="1" lang="ja-JP" altLang="en-US"/>
          </a:p>
        </p:txBody>
      </p:sp>
      <p:sp>
        <p:nvSpPr>
          <p:cNvPr id="4" name="日付プレースホルダー 3">
            <a:extLst>
              <a:ext uri="{FF2B5EF4-FFF2-40B4-BE49-F238E27FC236}">
                <a16:creationId xmlns:a16="http://schemas.microsoft.com/office/drawing/2014/main" id="{47D5BD93-3C85-D0AE-905C-0F49101D83D2}"/>
              </a:ext>
            </a:extLst>
          </p:cNvPr>
          <p:cNvSpPr>
            <a:spLocks noGrp="1"/>
          </p:cNvSpPr>
          <p:nvPr>
            <p:ph type="dt" idx="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B7864C5B-1C08-7160-09E6-A0FCCF52D19C}"/>
              </a:ext>
            </a:extLst>
          </p:cNvPr>
          <p:cNvSpPr>
            <a:spLocks noGrp="1"/>
          </p:cNvSpPr>
          <p:nvPr>
            <p:ph type="sldNum" sz="quarter" idx="5"/>
          </p:nvPr>
        </p:nvSpPr>
        <p:spPr/>
        <p:txBody>
          <a:bodyPr/>
          <a:lstStyle/>
          <a:p>
            <a:fld id="{CB7854A6-6315-49C8-827A-D299C58E5720}" type="slidenum">
              <a:rPr kumimoji="1" lang="ja-JP" altLang="en-US" smtClean="0"/>
              <a:pPr/>
              <a:t>9</a:t>
            </a:fld>
            <a:endParaRPr kumimoji="1" lang="ja-JP" altLang="en-US"/>
          </a:p>
        </p:txBody>
      </p:sp>
    </p:spTree>
    <p:extLst>
      <p:ext uri="{BB962C8B-B14F-4D97-AF65-F5344CB8AC3E}">
        <p14:creationId xmlns:p14="http://schemas.microsoft.com/office/powerpoint/2010/main" val="1449052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CB7854A6-6315-49C8-827A-D299C58E5720}" type="slidenum">
              <a:rPr kumimoji="1" lang="ja-JP" altLang="en-US" smtClean="0"/>
              <a:pPr/>
              <a:t>11</a:t>
            </a:fld>
            <a:endParaRPr kumimoji="1" lang="ja-JP" altLang="en-US"/>
          </a:p>
        </p:txBody>
      </p:sp>
    </p:spTree>
    <p:extLst>
      <p:ext uri="{BB962C8B-B14F-4D97-AF65-F5344CB8AC3E}">
        <p14:creationId xmlns:p14="http://schemas.microsoft.com/office/powerpoint/2010/main" val="2524914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CB7854A6-6315-49C8-827A-D299C58E5720}" type="slidenum">
              <a:rPr kumimoji="1" lang="ja-JP" altLang="en-US" smtClean="0"/>
              <a:pPr/>
              <a:t>12</a:t>
            </a:fld>
            <a:endParaRPr kumimoji="1" lang="ja-JP" altLang="en-US"/>
          </a:p>
        </p:txBody>
      </p:sp>
    </p:spTree>
    <p:extLst>
      <p:ext uri="{BB962C8B-B14F-4D97-AF65-F5344CB8AC3E}">
        <p14:creationId xmlns:p14="http://schemas.microsoft.com/office/powerpoint/2010/main" val="25241375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CB7854A6-6315-49C8-827A-D299C58E5720}" type="slidenum">
              <a:rPr kumimoji="1" lang="ja-JP" altLang="en-US" smtClean="0"/>
              <a:pPr/>
              <a:t>13</a:t>
            </a:fld>
            <a:endParaRPr kumimoji="1" lang="ja-JP" altLang="en-US"/>
          </a:p>
        </p:txBody>
      </p:sp>
    </p:spTree>
    <p:extLst>
      <p:ext uri="{BB962C8B-B14F-4D97-AF65-F5344CB8AC3E}">
        <p14:creationId xmlns:p14="http://schemas.microsoft.com/office/powerpoint/2010/main" val="38395872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CB7854A6-6315-49C8-827A-D299C58E5720}" type="slidenum">
              <a:rPr kumimoji="1" lang="ja-JP" altLang="en-US" smtClean="0"/>
              <a:pPr/>
              <a:t>14</a:t>
            </a:fld>
            <a:endParaRPr kumimoji="1" lang="ja-JP" altLang="en-US"/>
          </a:p>
        </p:txBody>
      </p:sp>
    </p:spTree>
    <p:extLst>
      <p:ext uri="{BB962C8B-B14F-4D97-AF65-F5344CB8AC3E}">
        <p14:creationId xmlns:p14="http://schemas.microsoft.com/office/powerpoint/2010/main" val="36303017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1156D8-35C3-979C-8BF7-C1C5F20DEFB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3A6DD98-AA65-1918-E2A0-88C8A4147D1E}"/>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E394938-991B-0E9C-7D12-AA212ADD04A5}"/>
              </a:ext>
            </a:extLst>
          </p:cNvPr>
          <p:cNvSpPr>
            <a:spLocks noGrp="1"/>
          </p:cNvSpPr>
          <p:nvPr>
            <p:ph type="body" idx="1"/>
          </p:nvPr>
        </p:nvSpPr>
        <p:spPr/>
        <p:txBody>
          <a:bodyPr/>
          <a:lstStyle/>
          <a:p>
            <a:endParaRPr kumimoji="1" lang="ja-JP" altLang="en-US"/>
          </a:p>
        </p:txBody>
      </p:sp>
      <p:sp>
        <p:nvSpPr>
          <p:cNvPr id="4" name="日付プレースホルダー 3">
            <a:extLst>
              <a:ext uri="{FF2B5EF4-FFF2-40B4-BE49-F238E27FC236}">
                <a16:creationId xmlns:a16="http://schemas.microsoft.com/office/drawing/2014/main" id="{F04EF5FD-5967-8510-B6C4-11E0E6277D89}"/>
              </a:ext>
            </a:extLst>
          </p:cNvPr>
          <p:cNvSpPr>
            <a:spLocks noGrp="1"/>
          </p:cNvSpPr>
          <p:nvPr>
            <p:ph type="dt" idx="10"/>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DD666CDE-F777-4F4E-F1FA-15C47819993C}"/>
              </a:ext>
            </a:extLst>
          </p:cNvPr>
          <p:cNvSpPr>
            <a:spLocks noGrp="1"/>
          </p:cNvSpPr>
          <p:nvPr>
            <p:ph type="sldNum" sz="quarter" idx="11"/>
          </p:nvPr>
        </p:nvSpPr>
        <p:spPr/>
        <p:txBody>
          <a:bodyPr/>
          <a:lstStyle/>
          <a:p>
            <a:fld id="{CB7854A6-6315-49C8-827A-D299C58E5720}" type="slidenum">
              <a:rPr kumimoji="1" lang="ja-JP" altLang="en-US" smtClean="0"/>
              <a:pPr/>
              <a:t>15</a:t>
            </a:fld>
            <a:endParaRPr kumimoji="1" lang="ja-JP" altLang="en-US"/>
          </a:p>
        </p:txBody>
      </p:sp>
    </p:spTree>
    <p:extLst>
      <p:ext uri="{BB962C8B-B14F-4D97-AF65-F5344CB8AC3E}">
        <p14:creationId xmlns:p14="http://schemas.microsoft.com/office/powerpoint/2010/main" val="4309844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39A15D-9D07-B1A2-2E93-7E6C5953831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ED497CD-3CB9-2BAC-56F9-826DF670CDBF}"/>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882106CE-5B6F-6F0E-5D56-A8964C81508F}"/>
              </a:ext>
            </a:extLst>
          </p:cNvPr>
          <p:cNvSpPr>
            <a:spLocks noGrp="1"/>
          </p:cNvSpPr>
          <p:nvPr>
            <p:ph type="body" idx="1"/>
          </p:nvPr>
        </p:nvSpPr>
        <p:spPr/>
        <p:txBody>
          <a:bodyPr/>
          <a:lstStyle/>
          <a:p>
            <a:endParaRPr kumimoji="1" lang="ja-JP" altLang="en-US"/>
          </a:p>
        </p:txBody>
      </p:sp>
      <p:sp>
        <p:nvSpPr>
          <p:cNvPr id="4" name="日付プレースホルダー 3">
            <a:extLst>
              <a:ext uri="{FF2B5EF4-FFF2-40B4-BE49-F238E27FC236}">
                <a16:creationId xmlns:a16="http://schemas.microsoft.com/office/drawing/2014/main" id="{E6F5F010-98E9-7C5C-7714-602DAABAD05B}"/>
              </a:ext>
            </a:extLst>
          </p:cNvPr>
          <p:cNvSpPr>
            <a:spLocks noGrp="1"/>
          </p:cNvSpPr>
          <p:nvPr>
            <p:ph type="dt" idx="10"/>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B902BB7C-3D2A-B314-49DD-FC27FE877B4C}"/>
              </a:ext>
            </a:extLst>
          </p:cNvPr>
          <p:cNvSpPr>
            <a:spLocks noGrp="1"/>
          </p:cNvSpPr>
          <p:nvPr>
            <p:ph type="sldNum" sz="quarter" idx="11"/>
          </p:nvPr>
        </p:nvSpPr>
        <p:spPr/>
        <p:txBody>
          <a:bodyPr/>
          <a:lstStyle/>
          <a:p>
            <a:fld id="{CB7854A6-6315-49C8-827A-D299C58E5720}" type="slidenum">
              <a:rPr kumimoji="1" lang="ja-JP" altLang="en-US" smtClean="0"/>
              <a:pPr/>
              <a:t>16</a:t>
            </a:fld>
            <a:endParaRPr kumimoji="1" lang="ja-JP" altLang="en-US"/>
          </a:p>
        </p:txBody>
      </p:sp>
    </p:spTree>
    <p:extLst>
      <p:ext uri="{BB962C8B-B14F-4D97-AF65-F5344CB8AC3E}">
        <p14:creationId xmlns:p14="http://schemas.microsoft.com/office/powerpoint/2010/main" val="7400702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520410-5743-EB52-EF33-8F97FC0A61E6}"/>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C194632-7802-BE94-61A8-D6EE8B801D28}"/>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A652B3C3-1D8D-7740-B2D4-9291C7C087A7}"/>
              </a:ext>
            </a:extLst>
          </p:cNvPr>
          <p:cNvSpPr>
            <a:spLocks noGrp="1"/>
          </p:cNvSpPr>
          <p:nvPr>
            <p:ph type="body" idx="1"/>
          </p:nvPr>
        </p:nvSpPr>
        <p:spPr/>
        <p:txBody>
          <a:bodyPr/>
          <a:lstStyle/>
          <a:p>
            <a:endParaRPr kumimoji="1" lang="ja-JP" altLang="en-US"/>
          </a:p>
        </p:txBody>
      </p:sp>
      <p:sp>
        <p:nvSpPr>
          <p:cNvPr id="4" name="日付プレースホルダー 3">
            <a:extLst>
              <a:ext uri="{FF2B5EF4-FFF2-40B4-BE49-F238E27FC236}">
                <a16:creationId xmlns:a16="http://schemas.microsoft.com/office/drawing/2014/main" id="{2FC9CDDF-6395-0201-09D8-FA47C20C4CE1}"/>
              </a:ext>
            </a:extLst>
          </p:cNvPr>
          <p:cNvSpPr>
            <a:spLocks noGrp="1"/>
          </p:cNvSpPr>
          <p:nvPr>
            <p:ph type="dt" idx="10"/>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A6B6F5D6-060A-169D-AE4F-61805105A62C}"/>
              </a:ext>
            </a:extLst>
          </p:cNvPr>
          <p:cNvSpPr>
            <a:spLocks noGrp="1"/>
          </p:cNvSpPr>
          <p:nvPr>
            <p:ph type="sldNum" sz="quarter" idx="11"/>
          </p:nvPr>
        </p:nvSpPr>
        <p:spPr/>
        <p:txBody>
          <a:bodyPr/>
          <a:lstStyle/>
          <a:p>
            <a:fld id="{CB7854A6-6315-49C8-827A-D299C58E5720}" type="slidenum">
              <a:rPr kumimoji="1" lang="ja-JP" altLang="en-US" smtClean="0"/>
              <a:pPr/>
              <a:t>17</a:t>
            </a:fld>
            <a:endParaRPr kumimoji="1" lang="ja-JP" altLang="en-US"/>
          </a:p>
        </p:txBody>
      </p:sp>
    </p:spTree>
    <p:extLst>
      <p:ext uri="{BB962C8B-B14F-4D97-AF65-F5344CB8AC3E}">
        <p14:creationId xmlns:p14="http://schemas.microsoft.com/office/powerpoint/2010/main" val="20592930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DB0B1A-4F77-FBE8-FE01-39D8F1AC1EC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9C34CA5-C32F-5FBB-EE36-0108AD073A9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154F8461-F0C2-0CB0-687C-EBD2BA9B4A27}"/>
              </a:ext>
            </a:extLst>
          </p:cNvPr>
          <p:cNvSpPr>
            <a:spLocks noGrp="1"/>
          </p:cNvSpPr>
          <p:nvPr>
            <p:ph type="body" idx="1"/>
          </p:nvPr>
        </p:nvSpPr>
        <p:spPr/>
        <p:txBody>
          <a:bodyPr/>
          <a:lstStyle/>
          <a:p>
            <a:endParaRPr kumimoji="1" lang="ja-JP" altLang="en-US"/>
          </a:p>
        </p:txBody>
      </p:sp>
      <p:sp>
        <p:nvSpPr>
          <p:cNvPr id="4" name="日付プレースホルダー 3">
            <a:extLst>
              <a:ext uri="{FF2B5EF4-FFF2-40B4-BE49-F238E27FC236}">
                <a16:creationId xmlns:a16="http://schemas.microsoft.com/office/drawing/2014/main" id="{5EC72C62-6BC7-7EC8-8F96-8D1F2728C701}"/>
              </a:ext>
            </a:extLst>
          </p:cNvPr>
          <p:cNvSpPr>
            <a:spLocks noGrp="1"/>
          </p:cNvSpPr>
          <p:nvPr>
            <p:ph type="dt" idx="10"/>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CB7A93B7-B6EE-C14E-AE1F-7289762C1442}"/>
              </a:ext>
            </a:extLst>
          </p:cNvPr>
          <p:cNvSpPr>
            <a:spLocks noGrp="1"/>
          </p:cNvSpPr>
          <p:nvPr>
            <p:ph type="sldNum" sz="quarter" idx="11"/>
          </p:nvPr>
        </p:nvSpPr>
        <p:spPr/>
        <p:txBody>
          <a:bodyPr/>
          <a:lstStyle/>
          <a:p>
            <a:fld id="{CB7854A6-6315-49C8-827A-D299C58E5720}" type="slidenum">
              <a:rPr kumimoji="1" lang="ja-JP" altLang="en-US" smtClean="0"/>
              <a:pPr/>
              <a:t>18</a:t>
            </a:fld>
            <a:endParaRPr kumimoji="1" lang="ja-JP" altLang="en-US"/>
          </a:p>
        </p:txBody>
      </p:sp>
    </p:spTree>
    <p:extLst>
      <p:ext uri="{BB962C8B-B14F-4D97-AF65-F5344CB8AC3E}">
        <p14:creationId xmlns:p14="http://schemas.microsoft.com/office/powerpoint/2010/main" val="23550229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CB7854A6-6315-49C8-827A-D299C58E5720}" type="slidenum">
              <a:rPr kumimoji="1" lang="ja-JP" altLang="en-US" smtClean="0"/>
              <a:pPr/>
              <a:t>19</a:t>
            </a:fld>
            <a:endParaRPr kumimoji="1" lang="ja-JP" altLang="en-US"/>
          </a:p>
        </p:txBody>
      </p:sp>
    </p:spTree>
    <p:extLst>
      <p:ext uri="{BB962C8B-B14F-4D97-AF65-F5344CB8AC3E}">
        <p14:creationId xmlns:p14="http://schemas.microsoft.com/office/powerpoint/2010/main" val="26767296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CB7854A6-6315-49C8-827A-D299C58E5720}" type="slidenum">
              <a:rPr kumimoji="1" lang="ja-JP" altLang="en-US" smtClean="0"/>
              <a:pPr/>
              <a:t>20</a:t>
            </a:fld>
            <a:endParaRPr kumimoji="1" lang="ja-JP" altLang="en-US"/>
          </a:p>
        </p:txBody>
      </p:sp>
    </p:spTree>
    <p:extLst>
      <p:ext uri="{BB962C8B-B14F-4D97-AF65-F5344CB8AC3E}">
        <p14:creationId xmlns:p14="http://schemas.microsoft.com/office/powerpoint/2010/main" val="4052999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CB7854A6-6315-49C8-827A-D299C58E5720}" type="slidenum">
              <a:rPr kumimoji="1" lang="ja-JP" altLang="en-US" smtClean="0"/>
              <a:pPr/>
              <a:t>21</a:t>
            </a:fld>
            <a:endParaRPr kumimoji="1" lang="ja-JP" altLang="en-US"/>
          </a:p>
        </p:txBody>
      </p:sp>
    </p:spTree>
    <p:extLst>
      <p:ext uri="{BB962C8B-B14F-4D97-AF65-F5344CB8AC3E}">
        <p14:creationId xmlns:p14="http://schemas.microsoft.com/office/powerpoint/2010/main" val="14582434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CB7854A6-6315-49C8-827A-D299C58E5720}" type="slidenum">
              <a:rPr kumimoji="1" lang="ja-JP" altLang="en-US" smtClean="0"/>
              <a:pPr/>
              <a:t>22</a:t>
            </a:fld>
            <a:endParaRPr kumimoji="1" lang="ja-JP" altLang="en-US"/>
          </a:p>
        </p:txBody>
      </p:sp>
    </p:spTree>
    <p:extLst>
      <p:ext uri="{BB962C8B-B14F-4D97-AF65-F5344CB8AC3E}">
        <p14:creationId xmlns:p14="http://schemas.microsoft.com/office/powerpoint/2010/main" val="25584367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CB7854A6-6315-49C8-827A-D299C58E5720}" type="slidenum">
              <a:rPr kumimoji="1" lang="ja-JP" altLang="en-US" smtClean="0"/>
              <a:pPr/>
              <a:t>23</a:t>
            </a:fld>
            <a:endParaRPr kumimoji="1" lang="ja-JP" altLang="en-US"/>
          </a:p>
        </p:txBody>
      </p:sp>
    </p:spTree>
    <p:extLst>
      <p:ext uri="{BB962C8B-B14F-4D97-AF65-F5344CB8AC3E}">
        <p14:creationId xmlns:p14="http://schemas.microsoft.com/office/powerpoint/2010/main" val="18455443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54D515-DC15-161C-2548-B470F64D79B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AC1D1BB-80E1-E60C-E898-902314F7F87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33F6579D-9E00-4383-63B3-480A7E23E0B0}"/>
              </a:ext>
            </a:extLst>
          </p:cNvPr>
          <p:cNvSpPr>
            <a:spLocks noGrp="1"/>
          </p:cNvSpPr>
          <p:nvPr>
            <p:ph type="body" idx="1"/>
          </p:nvPr>
        </p:nvSpPr>
        <p:spPr/>
        <p:txBody>
          <a:bodyPr/>
          <a:lstStyle/>
          <a:p>
            <a:endParaRPr kumimoji="1" lang="ja-JP" altLang="en-US"/>
          </a:p>
        </p:txBody>
      </p:sp>
      <p:sp>
        <p:nvSpPr>
          <p:cNvPr id="4" name="日付プレースホルダー 3">
            <a:extLst>
              <a:ext uri="{FF2B5EF4-FFF2-40B4-BE49-F238E27FC236}">
                <a16:creationId xmlns:a16="http://schemas.microsoft.com/office/drawing/2014/main" id="{84D4E058-0D23-272B-C425-E6C696702377}"/>
              </a:ext>
            </a:extLst>
          </p:cNvPr>
          <p:cNvSpPr>
            <a:spLocks noGrp="1"/>
          </p:cNvSpPr>
          <p:nvPr>
            <p:ph type="dt" idx="10"/>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E22EFE6A-448C-A736-7EA5-C70761D43348}"/>
              </a:ext>
            </a:extLst>
          </p:cNvPr>
          <p:cNvSpPr>
            <a:spLocks noGrp="1"/>
          </p:cNvSpPr>
          <p:nvPr>
            <p:ph type="sldNum" sz="quarter" idx="11"/>
          </p:nvPr>
        </p:nvSpPr>
        <p:spPr/>
        <p:txBody>
          <a:bodyPr/>
          <a:lstStyle/>
          <a:p>
            <a:fld id="{CB7854A6-6315-49C8-827A-D299C58E5720}" type="slidenum">
              <a:rPr kumimoji="1" lang="ja-JP" altLang="en-US" smtClean="0"/>
              <a:pPr/>
              <a:t>24</a:t>
            </a:fld>
            <a:endParaRPr kumimoji="1" lang="ja-JP" altLang="en-US"/>
          </a:p>
        </p:txBody>
      </p:sp>
    </p:spTree>
    <p:extLst>
      <p:ext uri="{BB962C8B-B14F-4D97-AF65-F5344CB8AC3E}">
        <p14:creationId xmlns:p14="http://schemas.microsoft.com/office/powerpoint/2010/main" val="16771697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CB7854A6-6315-49C8-827A-D299C58E5720}" type="slidenum">
              <a:rPr kumimoji="1" lang="ja-JP" altLang="en-US" smtClean="0"/>
              <a:pPr/>
              <a:t>25</a:t>
            </a:fld>
            <a:endParaRPr kumimoji="1" lang="ja-JP" altLang="en-US"/>
          </a:p>
        </p:txBody>
      </p:sp>
    </p:spTree>
    <p:extLst>
      <p:ext uri="{BB962C8B-B14F-4D97-AF65-F5344CB8AC3E}">
        <p14:creationId xmlns:p14="http://schemas.microsoft.com/office/powerpoint/2010/main" val="12952055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CB7854A6-6315-49C8-827A-D299C58E5720}" type="slidenum">
              <a:rPr kumimoji="1" lang="ja-JP" altLang="en-US" smtClean="0"/>
              <a:pPr/>
              <a:t>26</a:t>
            </a:fld>
            <a:endParaRPr kumimoji="1" lang="ja-JP" altLang="en-US"/>
          </a:p>
        </p:txBody>
      </p:sp>
    </p:spTree>
    <p:extLst>
      <p:ext uri="{BB962C8B-B14F-4D97-AF65-F5344CB8AC3E}">
        <p14:creationId xmlns:p14="http://schemas.microsoft.com/office/powerpoint/2010/main" val="1595423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7C5C90-9727-0BC2-2DDD-34C08F345A2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30FD412-673E-E05C-C978-50F0BED511BF}"/>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060E2C2E-15BB-64B1-AF6E-444A82DB3192}"/>
              </a:ext>
            </a:extLst>
          </p:cNvPr>
          <p:cNvSpPr>
            <a:spLocks noGrp="1"/>
          </p:cNvSpPr>
          <p:nvPr>
            <p:ph type="body" idx="1"/>
          </p:nvPr>
        </p:nvSpPr>
        <p:spPr/>
        <p:txBody>
          <a:bodyPr/>
          <a:lstStyle/>
          <a:p>
            <a:endParaRPr kumimoji="1" lang="ja-JP" altLang="en-US"/>
          </a:p>
        </p:txBody>
      </p:sp>
      <p:sp>
        <p:nvSpPr>
          <p:cNvPr id="4" name="日付プレースホルダー 3">
            <a:extLst>
              <a:ext uri="{FF2B5EF4-FFF2-40B4-BE49-F238E27FC236}">
                <a16:creationId xmlns:a16="http://schemas.microsoft.com/office/drawing/2014/main" id="{841CF2B3-A2CC-B21F-BFFA-5BE27601CAA4}"/>
              </a:ext>
            </a:extLst>
          </p:cNvPr>
          <p:cNvSpPr>
            <a:spLocks noGrp="1"/>
          </p:cNvSpPr>
          <p:nvPr>
            <p:ph type="dt" idx="10"/>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EBBF60AB-1CF2-DB55-6219-F5F40C676826}"/>
              </a:ext>
            </a:extLst>
          </p:cNvPr>
          <p:cNvSpPr>
            <a:spLocks noGrp="1"/>
          </p:cNvSpPr>
          <p:nvPr>
            <p:ph type="sldNum" sz="quarter" idx="11"/>
          </p:nvPr>
        </p:nvSpPr>
        <p:spPr/>
        <p:txBody>
          <a:bodyPr/>
          <a:lstStyle/>
          <a:p>
            <a:fld id="{CB7854A6-6315-49C8-827A-D299C58E5720}" type="slidenum">
              <a:rPr kumimoji="1" lang="ja-JP" altLang="en-US" smtClean="0"/>
              <a:pPr/>
              <a:t>27</a:t>
            </a:fld>
            <a:endParaRPr kumimoji="1" lang="ja-JP" altLang="en-US"/>
          </a:p>
        </p:txBody>
      </p:sp>
    </p:spTree>
    <p:extLst>
      <p:ext uri="{BB962C8B-B14F-4D97-AF65-F5344CB8AC3E}">
        <p14:creationId xmlns:p14="http://schemas.microsoft.com/office/powerpoint/2010/main" val="28189142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CB7854A6-6315-49C8-827A-D299C58E5720}" type="slidenum">
              <a:rPr kumimoji="1" lang="ja-JP" altLang="en-US" smtClean="0"/>
              <a:pPr/>
              <a:t>28</a:t>
            </a:fld>
            <a:endParaRPr kumimoji="1" lang="ja-JP" altLang="en-US"/>
          </a:p>
        </p:txBody>
      </p:sp>
    </p:spTree>
    <p:extLst>
      <p:ext uri="{BB962C8B-B14F-4D97-AF65-F5344CB8AC3E}">
        <p14:creationId xmlns:p14="http://schemas.microsoft.com/office/powerpoint/2010/main" val="18367531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03C5FD-31C8-84D6-35B6-45E44E9A472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2DB64A5C-258E-055A-EC79-A1986FF5DA0E}"/>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964CCDC-5484-1FBC-FA98-8D0EF2093893}"/>
              </a:ext>
            </a:extLst>
          </p:cNvPr>
          <p:cNvSpPr>
            <a:spLocks noGrp="1"/>
          </p:cNvSpPr>
          <p:nvPr>
            <p:ph type="body" idx="1"/>
          </p:nvPr>
        </p:nvSpPr>
        <p:spPr/>
        <p:txBody>
          <a:bodyPr/>
          <a:lstStyle/>
          <a:p>
            <a:endParaRPr kumimoji="1" lang="ja-JP" altLang="en-US"/>
          </a:p>
        </p:txBody>
      </p:sp>
      <p:sp>
        <p:nvSpPr>
          <p:cNvPr id="4" name="日付プレースホルダー 3">
            <a:extLst>
              <a:ext uri="{FF2B5EF4-FFF2-40B4-BE49-F238E27FC236}">
                <a16:creationId xmlns:a16="http://schemas.microsoft.com/office/drawing/2014/main" id="{C3710477-9611-3673-8B9E-3E1F16DB73EE}"/>
              </a:ext>
            </a:extLst>
          </p:cNvPr>
          <p:cNvSpPr>
            <a:spLocks noGrp="1"/>
          </p:cNvSpPr>
          <p:nvPr>
            <p:ph type="dt" idx="10"/>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14D60695-F944-354B-21AB-DA1C2F104FC8}"/>
              </a:ext>
            </a:extLst>
          </p:cNvPr>
          <p:cNvSpPr>
            <a:spLocks noGrp="1"/>
          </p:cNvSpPr>
          <p:nvPr>
            <p:ph type="sldNum" sz="quarter" idx="11"/>
          </p:nvPr>
        </p:nvSpPr>
        <p:spPr/>
        <p:txBody>
          <a:bodyPr/>
          <a:lstStyle/>
          <a:p>
            <a:fld id="{CB7854A6-6315-49C8-827A-D299C58E5720}" type="slidenum">
              <a:rPr kumimoji="1" lang="ja-JP" altLang="en-US" smtClean="0"/>
              <a:pPr/>
              <a:t>29</a:t>
            </a:fld>
            <a:endParaRPr kumimoji="1" lang="ja-JP" altLang="en-US"/>
          </a:p>
        </p:txBody>
      </p:sp>
    </p:spTree>
    <p:extLst>
      <p:ext uri="{BB962C8B-B14F-4D97-AF65-F5344CB8AC3E}">
        <p14:creationId xmlns:p14="http://schemas.microsoft.com/office/powerpoint/2010/main" val="34949122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CB7854A6-6315-49C8-827A-D299C58E5720}" type="slidenum">
              <a:rPr kumimoji="1" lang="ja-JP" altLang="en-US" smtClean="0"/>
              <a:pPr/>
              <a:t>30</a:t>
            </a:fld>
            <a:endParaRPr kumimoji="1" lang="ja-JP" altLang="en-US"/>
          </a:p>
        </p:txBody>
      </p:sp>
    </p:spTree>
    <p:extLst>
      <p:ext uri="{BB962C8B-B14F-4D97-AF65-F5344CB8AC3E}">
        <p14:creationId xmlns:p14="http://schemas.microsoft.com/office/powerpoint/2010/main" val="31893121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CB7854A6-6315-49C8-827A-D299C58E5720}" type="slidenum">
              <a:rPr kumimoji="1" lang="ja-JP" altLang="en-US" smtClean="0"/>
              <a:pPr/>
              <a:t>31</a:t>
            </a:fld>
            <a:endParaRPr kumimoji="1" lang="ja-JP" altLang="en-US"/>
          </a:p>
        </p:txBody>
      </p:sp>
    </p:spTree>
    <p:extLst>
      <p:ext uri="{BB962C8B-B14F-4D97-AF65-F5344CB8AC3E}">
        <p14:creationId xmlns:p14="http://schemas.microsoft.com/office/powerpoint/2010/main" val="5250964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CB7854A6-6315-49C8-827A-D299C58E5720}" type="slidenum">
              <a:rPr kumimoji="1" lang="ja-JP" altLang="en-US" smtClean="0"/>
              <a:pPr/>
              <a:t>32</a:t>
            </a:fld>
            <a:endParaRPr kumimoji="1" lang="ja-JP" altLang="en-US"/>
          </a:p>
        </p:txBody>
      </p:sp>
    </p:spTree>
    <p:extLst>
      <p:ext uri="{BB962C8B-B14F-4D97-AF65-F5344CB8AC3E}">
        <p14:creationId xmlns:p14="http://schemas.microsoft.com/office/powerpoint/2010/main" val="31923620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CB7854A6-6315-49C8-827A-D299C58E5720}" type="slidenum">
              <a:rPr kumimoji="1" lang="ja-JP" altLang="en-US" smtClean="0"/>
              <a:pPr/>
              <a:t>33</a:t>
            </a:fld>
            <a:endParaRPr kumimoji="1" lang="ja-JP" altLang="en-US"/>
          </a:p>
        </p:txBody>
      </p:sp>
    </p:spTree>
    <p:extLst>
      <p:ext uri="{BB962C8B-B14F-4D97-AF65-F5344CB8AC3E}">
        <p14:creationId xmlns:p14="http://schemas.microsoft.com/office/powerpoint/2010/main" val="25079556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CB7854A6-6315-49C8-827A-D299C58E5720}" type="slidenum">
              <a:rPr kumimoji="1" lang="ja-JP" altLang="en-US" smtClean="0"/>
              <a:pPr/>
              <a:t>34</a:t>
            </a:fld>
            <a:endParaRPr kumimoji="1" lang="ja-JP" altLang="en-US"/>
          </a:p>
        </p:txBody>
      </p:sp>
    </p:spTree>
    <p:extLst>
      <p:ext uri="{BB962C8B-B14F-4D97-AF65-F5344CB8AC3E}">
        <p14:creationId xmlns:p14="http://schemas.microsoft.com/office/powerpoint/2010/main" val="35016682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03B4D7-8E6A-5E4E-C020-CFE2E1F868E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7E2E357A-A3DA-DC04-33DD-404A4D30CD7F}"/>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A571E2DB-6FB5-62F6-E0A8-EFC582B148E0}"/>
              </a:ext>
            </a:extLst>
          </p:cNvPr>
          <p:cNvSpPr>
            <a:spLocks noGrp="1"/>
          </p:cNvSpPr>
          <p:nvPr>
            <p:ph type="body" idx="1"/>
          </p:nvPr>
        </p:nvSpPr>
        <p:spPr/>
        <p:txBody>
          <a:bodyPr/>
          <a:lstStyle/>
          <a:p>
            <a:endParaRPr kumimoji="1" lang="ja-JP" altLang="en-US"/>
          </a:p>
        </p:txBody>
      </p:sp>
      <p:sp>
        <p:nvSpPr>
          <p:cNvPr id="4" name="日付プレースホルダー 3">
            <a:extLst>
              <a:ext uri="{FF2B5EF4-FFF2-40B4-BE49-F238E27FC236}">
                <a16:creationId xmlns:a16="http://schemas.microsoft.com/office/drawing/2014/main" id="{FA70F159-3FC4-75B4-67DD-71CC8683A60F}"/>
              </a:ext>
            </a:extLst>
          </p:cNvPr>
          <p:cNvSpPr>
            <a:spLocks noGrp="1"/>
          </p:cNvSpPr>
          <p:nvPr>
            <p:ph type="dt" idx="10"/>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A0525AB4-C6F9-298D-E920-27EF2EE5C8EA}"/>
              </a:ext>
            </a:extLst>
          </p:cNvPr>
          <p:cNvSpPr>
            <a:spLocks noGrp="1"/>
          </p:cNvSpPr>
          <p:nvPr>
            <p:ph type="sldNum" sz="quarter" idx="11"/>
          </p:nvPr>
        </p:nvSpPr>
        <p:spPr/>
        <p:txBody>
          <a:bodyPr/>
          <a:lstStyle/>
          <a:p>
            <a:fld id="{CB7854A6-6315-49C8-827A-D299C58E5720}" type="slidenum">
              <a:rPr kumimoji="1" lang="ja-JP" altLang="en-US" smtClean="0"/>
              <a:pPr/>
              <a:t>35</a:t>
            </a:fld>
            <a:endParaRPr kumimoji="1" lang="ja-JP" altLang="en-US"/>
          </a:p>
        </p:txBody>
      </p:sp>
    </p:spTree>
    <p:extLst>
      <p:ext uri="{BB962C8B-B14F-4D97-AF65-F5344CB8AC3E}">
        <p14:creationId xmlns:p14="http://schemas.microsoft.com/office/powerpoint/2010/main" val="81788906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CB7854A6-6315-49C8-827A-D299C58E5720}" type="slidenum">
              <a:rPr kumimoji="1" lang="ja-JP" altLang="en-US" smtClean="0"/>
              <a:pPr/>
              <a:t>36</a:t>
            </a:fld>
            <a:endParaRPr kumimoji="1" lang="ja-JP" altLang="en-US"/>
          </a:p>
        </p:txBody>
      </p:sp>
    </p:spTree>
    <p:extLst>
      <p:ext uri="{BB962C8B-B14F-4D97-AF65-F5344CB8AC3E}">
        <p14:creationId xmlns:p14="http://schemas.microsoft.com/office/powerpoint/2010/main" val="41723000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CB7854A6-6315-49C8-827A-D299C58E5720}" type="slidenum">
              <a:rPr kumimoji="1" lang="ja-JP" altLang="en-US" smtClean="0"/>
              <a:pPr/>
              <a:t>37</a:t>
            </a:fld>
            <a:endParaRPr kumimoji="1" lang="ja-JP" altLang="en-US"/>
          </a:p>
        </p:txBody>
      </p:sp>
    </p:spTree>
    <p:extLst>
      <p:ext uri="{BB962C8B-B14F-4D97-AF65-F5344CB8AC3E}">
        <p14:creationId xmlns:p14="http://schemas.microsoft.com/office/powerpoint/2010/main" val="12498119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CB7854A6-6315-49C8-827A-D299C58E5720}" type="slidenum">
              <a:rPr kumimoji="1" lang="ja-JP" altLang="en-US" smtClean="0"/>
              <a:pPr/>
              <a:t>38</a:t>
            </a:fld>
            <a:endParaRPr kumimoji="1" lang="ja-JP" altLang="en-US"/>
          </a:p>
        </p:txBody>
      </p:sp>
    </p:spTree>
    <p:extLst>
      <p:ext uri="{BB962C8B-B14F-4D97-AF65-F5344CB8AC3E}">
        <p14:creationId xmlns:p14="http://schemas.microsoft.com/office/powerpoint/2010/main" val="35300538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CB7854A6-6315-49C8-827A-D299C58E5720}" type="slidenum">
              <a:rPr kumimoji="1" lang="ja-JP" altLang="en-US" smtClean="0"/>
              <a:pPr/>
              <a:t>39</a:t>
            </a:fld>
            <a:endParaRPr kumimoji="1" lang="ja-JP" altLang="en-US"/>
          </a:p>
        </p:txBody>
      </p:sp>
    </p:spTree>
    <p:extLst>
      <p:ext uri="{BB962C8B-B14F-4D97-AF65-F5344CB8AC3E}">
        <p14:creationId xmlns:p14="http://schemas.microsoft.com/office/powerpoint/2010/main" val="216407967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CB7854A6-6315-49C8-827A-D299C58E5720}" type="slidenum">
              <a:rPr kumimoji="1" lang="ja-JP" altLang="en-US" smtClean="0"/>
              <a:pPr/>
              <a:t>40</a:t>
            </a:fld>
            <a:endParaRPr kumimoji="1" lang="ja-JP" altLang="en-US"/>
          </a:p>
        </p:txBody>
      </p:sp>
    </p:spTree>
    <p:extLst>
      <p:ext uri="{BB962C8B-B14F-4D97-AF65-F5344CB8AC3E}">
        <p14:creationId xmlns:p14="http://schemas.microsoft.com/office/powerpoint/2010/main" val="169256125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CB7854A6-6315-49C8-827A-D299C58E5720}" type="slidenum">
              <a:rPr kumimoji="1" lang="ja-JP" altLang="en-US" smtClean="0"/>
              <a:pPr/>
              <a:t>41</a:t>
            </a:fld>
            <a:endParaRPr kumimoji="1" lang="ja-JP" altLang="en-US"/>
          </a:p>
        </p:txBody>
      </p:sp>
    </p:spTree>
    <p:extLst>
      <p:ext uri="{BB962C8B-B14F-4D97-AF65-F5344CB8AC3E}">
        <p14:creationId xmlns:p14="http://schemas.microsoft.com/office/powerpoint/2010/main" val="133236499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3F563-34A2-ED39-2B04-355891CC5DA6}"/>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FFE751A-CDCF-8CE7-D09F-DB7F02A342A1}"/>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A6F289F9-3649-1E41-D198-9F9E36110536}"/>
              </a:ext>
            </a:extLst>
          </p:cNvPr>
          <p:cNvSpPr>
            <a:spLocks noGrp="1"/>
          </p:cNvSpPr>
          <p:nvPr>
            <p:ph type="body" idx="1"/>
          </p:nvPr>
        </p:nvSpPr>
        <p:spPr/>
        <p:txBody>
          <a:bodyPr/>
          <a:lstStyle/>
          <a:p>
            <a:endParaRPr kumimoji="1" lang="ja-JP" altLang="en-US"/>
          </a:p>
        </p:txBody>
      </p:sp>
      <p:sp>
        <p:nvSpPr>
          <p:cNvPr id="4" name="日付プレースホルダー 3">
            <a:extLst>
              <a:ext uri="{FF2B5EF4-FFF2-40B4-BE49-F238E27FC236}">
                <a16:creationId xmlns:a16="http://schemas.microsoft.com/office/drawing/2014/main" id="{B8FB4A84-26F7-CEAD-B426-B2D75F4FEC6D}"/>
              </a:ext>
            </a:extLst>
          </p:cNvPr>
          <p:cNvSpPr>
            <a:spLocks noGrp="1"/>
          </p:cNvSpPr>
          <p:nvPr>
            <p:ph type="dt" idx="10"/>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5E9ED511-F79A-D11F-B093-9E0560485DC3}"/>
              </a:ext>
            </a:extLst>
          </p:cNvPr>
          <p:cNvSpPr>
            <a:spLocks noGrp="1"/>
          </p:cNvSpPr>
          <p:nvPr>
            <p:ph type="sldNum" sz="quarter" idx="11"/>
          </p:nvPr>
        </p:nvSpPr>
        <p:spPr/>
        <p:txBody>
          <a:bodyPr/>
          <a:lstStyle/>
          <a:p>
            <a:fld id="{CB7854A6-6315-49C8-827A-D299C58E5720}" type="slidenum">
              <a:rPr kumimoji="1" lang="ja-JP" altLang="en-US" smtClean="0"/>
              <a:pPr/>
              <a:t>42</a:t>
            </a:fld>
            <a:endParaRPr kumimoji="1" lang="ja-JP" altLang="en-US"/>
          </a:p>
        </p:txBody>
      </p:sp>
    </p:spTree>
    <p:extLst>
      <p:ext uri="{BB962C8B-B14F-4D97-AF65-F5344CB8AC3E}">
        <p14:creationId xmlns:p14="http://schemas.microsoft.com/office/powerpoint/2010/main" val="374027783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CB7854A6-6315-49C8-827A-D299C58E5720}" type="slidenum">
              <a:rPr kumimoji="1" lang="ja-JP" altLang="en-US" smtClean="0"/>
              <a:pPr/>
              <a:t>43</a:t>
            </a:fld>
            <a:endParaRPr kumimoji="1" lang="ja-JP" altLang="en-US"/>
          </a:p>
        </p:txBody>
      </p:sp>
    </p:spTree>
    <p:extLst>
      <p:ext uri="{BB962C8B-B14F-4D97-AF65-F5344CB8AC3E}">
        <p14:creationId xmlns:p14="http://schemas.microsoft.com/office/powerpoint/2010/main" val="33595150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CB7854A6-6315-49C8-827A-D299C58E5720}" type="slidenum">
              <a:rPr kumimoji="1" lang="ja-JP" altLang="en-US" smtClean="0"/>
              <a:pPr/>
              <a:t>44</a:t>
            </a:fld>
            <a:endParaRPr kumimoji="1" lang="ja-JP" altLang="en-US"/>
          </a:p>
        </p:txBody>
      </p:sp>
    </p:spTree>
    <p:extLst>
      <p:ext uri="{BB962C8B-B14F-4D97-AF65-F5344CB8AC3E}">
        <p14:creationId xmlns:p14="http://schemas.microsoft.com/office/powerpoint/2010/main" val="329036127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CB7854A6-6315-49C8-827A-D299C58E5720}" type="slidenum">
              <a:rPr kumimoji="1" lang="ja-JP" altLang="en-US" smtClean="0"/>
              <a:pPr/>
              <a:t>45</a:t>
            </a:fld>
            <a:endParaRPr kumimoji="1" lang="ja-JP" altLang="en-US"/>
          </a:p>
        </p:txBody>
      </p:sp>
    </p:spTree>
    <p:extLst>
      <p:ext uri="{BB962C8B-B14F-4D97-AF65-F5344CB8AC3E}">
        <p14:creationId xmlns:p14="http://schemas.microsoft.com/office/powerpoint/2010/main" val="97383063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スライド イメージ プレースホルダ 1"/>
          <p:cNvSpPr>
            <a:spLocks noGrp="1" noRot="1" noChangeAspect="1" noTextEdit="1"/>
          </p:cNvSpPr>
          <p:nvPr>
            <p:ph type="sldImg"/>
          </p:nvPr>
        </p:nvSpPr>
        <p:spPr>
          <a:ln/>
        </p:spPr>
      </p:sp>
      <p:sp>
        <p:nvSpPr>
          <p:cNvPr id="169987" name="ノート プレースホルダ 2"/>
          <p:cNvSpPr>
            <a:spLocks noGrp="1"/>
          </p:cNvSpPr>
          <p:nvPr>
            <p:ph type="body" idx="1"/>
          </p:nvPr>
        </p:nvSpPr>
        <p:spPr>
          <a:noFill/>
          <a:ln/>
        </p:spPr>
        <p:txBody>
          <a:bodyPr/>
          <a:lstStyle/>
          <a:p>
            <a:pPr eaLnBrk="1" hangingPunct="1"/>
            <a:endParaRPr lang="ja-JP" altLang="en-US">
              <a:ea typeface="ＭＳ Ｐ明朝" charset="-128"/>
            </a:endParaRPr>
          </a:p>
        </p:txBody>
      </p:sp>
      <p:sp>
        <p:nvSpPr>
          <p:cNvPr id="169988" name="スライド番号プレースホルダ 3"/>
          <p:cNvSpPr>
            <a:spLocks noGrp="1"/>
          </p:cNvSpPr>
          <p:nvPr>
            <p:ph type="sldNum" sz="quarter" idx="5"/>
          </p:nvPr>
        </p:nvSpPr>
        <p:spPr>
          <a:noFill/>
        </p:spPr>
        <p:txBody>
          <a:bodyPr/>
          <a:lstStyle/>
          <a:p>
            <a:fld id="{54912B86-B7C8-4D91-8B31-C8EB487AF512}" type="slidenum">
              <a:rPr lang="en-US" altLang="ja-JP" smtClean="0">
                <a:ea typeface="ＭＳ Ｐゴシック" charset="-128"/>
              </a:rPr>
              <a:pPr/>
              <a:t>46</a:t>
            </a:fld>
            <a:endParaRPr lang="en-US" altLang="ja-JP">
              <a:ea typeface="ＭＳ Ｐゴシック" charset="-128"/>
            </a:endParaRPr>
          </a:p>
        </p:txBody>
      </p:sp>
      <p:sp>
        <p:nvSpPr>
          <p:cNvPr id="6" name="日付プレースホルダ 5"/>
          <p:cNvSpPr>
            <a:spLocks noGrp="1"/>
          </p:cNvSpPr>
          <p:nvPr>
            <p:ph type="dt" idx="10"/>
          </p:nvPr>
        </p:nvSpPr>
        <p:spPr/>
        <p:txBody>
          <a:bodyPr/>
          <a:lstStyle/>
          <a:p>
            <a:endParaRPr kumimoji="1" lang="ja-JP"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3893CB-B460-3AB3-A379-B3F2BC4D7BD1}"/>
            </a:ext>
          </a:extLst>
        </p:cNvPr>
        <p:cNvGrpSpPr/>
        <p:nvPr/>
      </p:nvGrpSpPr>
      <p:grpSpPr>
        <a:xfrm>
          <a:off x="0" y="0"/>
          <a:ext cx="0" cy="0"/>
          <a:chOff x="0" y="0"/>
          <a:chExt cx="0" cy="0"/>
        </a:xfrm>
      </p:grpSpPr>
      <p:sp>
        <p:nvSpPr>
          <p:cNvPr id="169986" name="スライド イメージ プレースホルダ 1">
            <a:extLst>
              <a:ext uri="{FF2B5EF4-FFF2-40B4-BE49-F238E27FC236}">
                <a16:creationId xmlns:a16="http://schemas.microsoft.com/office/drawing/2014/main" id="{CA0199E3-8544-6503-04FA-EC78708EA18F}"/>
              </a:ext>
            </a:extLst>
          </p:cNvPr>
          <p:cNvSpPr>
            <a:spLocks noGrp="1" noRot="1" noChangeAspect="1" noTextEdit="1"/>
          </p:cNvSpPr>
          <p:nvPr>
            <p:ph type="sldImg"/>
          </p:nvPr>
        </p:nvSpPr>
        <p:spPr>
          <a:ln/>
        </p:spPr>
      </p:sp>
      <p:sp>
        <p:nvSpPr>
          <p:cNvPr id="169987" name="ノート プレースホルダ 2">
            <a:extLst>
              <a:ext uri="{FF2B5EF4-FFF2-40B4-BE49-F238E27FC236}">
                <a16:creationId xmlns:a16="http://schemas.microsoft.com/office/drawing/2014/main" id="{BE35EBFF-8703-6E5A-D0C4-AEE91F6E15AC}"/>
              </a:ext>
            </a:extLst>
          </p:cNvPr>
          <p:cNvSpPr>
            <a:spLocks noGrp="1"/>
          </p:cNvSpPr>
          <p:nvPr>
            <p:ph type="body" idx="1"/>
          </p:nvPr>
        </p:nvSpPr>
        <p:spPr>
          <a:noFill/>
          <a:ln/>
        </p:spPr>
        <p:txBody>
          <a:bodyPr/>
          <a:lstStyle/>
          <a:p>
            <a:pPr eaLnBrk="1" hangingPunct="1"/>
            <a:endParaRPr lang="ja-JP" altLang="en-US">
              <a:ea typeface="ＭＳ Ｐ明朝" charset="-128"/>
            </a:endParaRPr>
          </a:p>
        </p:txBody>
      </p:sp>
      <p:sp>
        <p:nvSpPr>
          <p:cNvPr id="169988" name="スライド番号プレースホルダ 3">
            <a:extLst>
              <a:ext uri="{FF2B5EF4-FFF2-40B4-BE49-F238E27FC236}">
                <a16:creationId xmlns:a16="http://schemas.microsoft.com/office/drawing/2014/main" id="{910D1EDA-CD2A-6C2A-C48C-1566804016B9}"/>
              </a:ext>
            </a:extLst>
          </p:cNvPr>
          <p:cNvSpPr>
            <a:spLocks noGrp="1"/>
          </p:cNvSpPr>
          <p:nvPr>
            <p:ph type="sldNum" sz="quarter" idx="5"/>
          </p:nvPr>
        </p:nvSpPr>
        <p:spPr>
          <a:noFill/>
        </p:spPr>
        <p:txBody>
          <a:bodyPr/>
          <a:lstStyle/>
          <a:p>
            <a:fld id="{54912B86-B7C8-4D91-8B31-C8EB487AF512}" type="slidenum">
              <a:rPr lang="en-US" altLang="ja-JP" smtClean="0">
                <a:ea typeface="ＭＳ Ｐゴシック" charset="-128"/>
              </a:rPr>
              <a:pPr/>
              <a:t>47</a:t>
            </a:fld>
            <a:endParaRPr lang="en-US" altLang="ja-JP">
              <a:ea typeface="ＭＳ Ｐゴシック" charset="-128"/>
            </a:endParaRPr>
          </a:p>
        </p:txBody>
      </p:sp>
      <p:sp>
        <p:nvSpPr>
          <p:cNvPr id="6" name="日付プレースホルダ 5">
            <a:extLst>
              <a:ext uri="{FF2B5EF4-FFF2-40B4-BE49-F238E27FC236}">
                <a16:creationId xmlns:a16="http://schemas.microsoft.com/office/drawing/2014/main" id="{CD5039E2-84B2-21E4-6B7A-33A7E8A7D997}"/>
              </a:ext>
            </a:extLst>
          </p:cNvPr>
          <p:cNvSpPr>
            <a:spLocks noGrp="1"/>
          </p:cNvSpPr>
          <p:nvPr>
            <p:ph type="dt" idx="10"/>
          </p:nvPr>
        </p:nvSpPr>
        <p:spPr/>
        <p:txBody>
          <a:bodyPr/>
          <a:lstStyle/>
          <a:p>
            <a:endParaRPr kumimoji="1" lang="ja-JP" altLang="en-US"/>
          </a:p>
        </p:txBody>
      </p:sp>
    </p:spTree>
    <p:extLst>
      <p:ext uri="{BB962C8B-B14F-4D97-AF65-F5344CB8AC3E}">
        <p14:creationId xmlns:p14="http://schemas.microsoft.com/office/powerpoint/2010/main" val="5689228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スライド イメージ プレースホルダ 1"/>
          <p:cNvSpPr>
            <a:spLocks noGrp="1" noRot="1" noChangeAspect="1" noTextEdit="1"/>
          </p:cNvSpPr>
          <p:nvPr>
            <p:ph type="sldImg"/>
          </p:nvPr>
        </p:nvSpPr>
        <p:spPr>
          <a:ln/>
        </p:spPr>
      </p:sp>
      <p:sp>
        <p:nvSpPr>
          <p:cNvPr id="169987" name="ノート プレースホルダ 2"/>
          <p:cNvSpPr>
            <a:spLocks noGrp="1"/>
          </p:cNvSpPr>
          <p:nvPr>
            <p:ph type="body" idx="1"/>
          </p:nvPr>
        </p:nvSpPr>
        <p:spPr>
          <a:noFill/>
          <a:ln/>
        </p:spPr>
        <p:txBody>
          <a:bodyPr/>
          <a:lstStyle/>
          <a:p>
            <a:pPr eaLnBrk="1" hangingPunct="1"/>
            <a:endParaRPr lang="ja-JP" altLang="en-US">
              <a:ea typeface="ＭＳ Ｐ明朝" charset="-128"/>
            </a:endParaRPr>
          </a:p>
        </p:txBody>
      </p:sp>
      <p:sp>
        <p:nvSpPr>
          <p:cNvPr id="169988" name="スライド番号プレースホルダ 3"/>
          <p:cNvSpPr>
            <a:spLocks noGrp="1"/>
          </p:cNvSpPr>
          <p:nvPr>
            <p:ph type="sldNum" sz="quarter" idx="5"/>
          </p:nvPr>
        </p:nvSpPr>
        <p:spPr>
          <a:noFill/>
        </p:spPr>
        <p:txBody>
          <a:bodyPr/>
          <a:lstStyle/>
          <a:p>
            <a:fld id="{54912B86-B7C8-4D91-8B31-C8EB487AF512}" type="slidenum">
              <a:rPr lang="en-US" altLang="ja-JP" smtClean="0">
                <a:ea typeface="ＭＳ Ｐゴシック" charset="-128"/>
              </a:rPr>
              <a:pPr/>
              <a:t>48</a:t>
            </a:fld>
            <a:endParaRPr lang="en-US" altLang="ja-JP">
              <a:ea typeface="ＭＳ Ｐゴシック" charset="-128"/>
            </a:endParaRPr>
          </a:p>
        </p:txBody>
      </p:sp>
      <p:sp>
        <p:nvSpPr>
          <p:cNvPr id="6" name="日付プレースホルダ 5"/>
          <p:cNvSpPr>
            <a:spLocks noGrp="1"/>
          </p:cNvSpPr>
          <p:nvPr>
            <p:ph type="dt" idx="10"/>
          </p:nvPr>
        </p:nvSpPr>
        <p:spPr/>
        <p:txBody>
          <a:bodyPr/>
          <a:lstStyle/>
          <a:p>
            <a:endParaRPr kumimoji="1" lang="ja-JP" altLang="en-US"/>
          </a:p>
        </p:txBody>
      </p:sp>
    </p:spTree>
    <p:extLst>
      <p:ext uri="{BB962C8B-B14F-4D97-AF65-F5344CB8AC3E}">
        <p14:creationId xmlns:p14="http://schemas.microsoft.com/office/powerpoint/2010/main" val="357009095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A23592-74A7-3BE9-45A3-85AAAC5FD56D}"/>
            </a:ext>
          </a:extLst>
        </p:cNvPr>
        <p:cNvGrpSpPr/>
        <p:nvPr/>
      </p:nvGrpSpPr>
      <p:grpSpPr>
        <a:xfrm>
          <a:off x="0" y="0"/>
          <a:ext cx="0" cy="0"/>
          <a:chOff x="0" y="0"/>
          <a:chExt cx="0" cy="0"/>
        </a:xfrm>
      </p:grpSpPr>
      <p:sp>
        <p:nvSpPr>
          <p:cNvPr id="169986" name="スライド イメージ プレースホルダ 1">
            <a:extLst>
              <a:ext uri="{FF2B5EF4-FFF2-40B4-BE49-F238E27FC236}">
                <a16:creationId xmlns:a16="http://schemas.microsoft.com/office/drawing/2014/main" id="{B7B71F5C-B790-BBEE-779B-24267689D8D6}"/>
              </a:ext>
            </a:extLst>
          </p:cNvPr>
          <p:cNvSpPr>
            <a:spLocks noGrp="1" noRot="1" noChangeAspect="1" noTextEdit="1"/>
          </p:cNvSpPr>
          <p:nvPr>
            <p:ph type="sldImg"/>
          </p:nvPr>
        </p:nvSpPr>
        <p:spPr>
          <a:ln/>
        </p:spPr>
      </p:sp>
      <p:sp>
        <p:nvSpPr>
          <p:cNvPr id="169987" name="ノート プレースホルダ 2">
            <a:extLst>
              <a:ext uri="{FF2B5EF4-FFF2-40B4-BE49-F238E27FC236}">
                <a16:creationId xmlns:a16="http://schemas.microsoft.com/office/drawing/2014/main" id="{5B50F70F-088B-A58F-8B0A-ABBE5D6400EC}"/>
              </a:ext>
            </a:extLst>
          </p:cNvPr>
          <p:cNvSpPr>
            <a:spLocks noGrp="1"/>
          </p:cNvSpPr>
          <p:nvPr>
            <p:ph type="body" idx="1"/>
          </p:nvPr>
        </p:nvSpPr>
        <p:spPr>
          <a:noFill/>
          <a:ln/>
        </p:spPr>
        <p:txBody>
          <a:bodyPr/>
          <a:lstStyle/>
          <a:p>
            <a:pPr eaLnBrk="1" hangingPunct="1"/>
            <a:endParaRPr lang="ja-JP" altLang="en-US">
              <a:ea typeface="ＭＳ Ｐ明朝" charset="-128"/>
            </a:endParaRPr>
          </a:p>
        </p:txBody>
      </p:sp>
      <p:sp>
        <p:nvSpPr>
          <p:cNvPr id="169988" name="スライド番号プレースホルダ 3">
            <a:extLst>
              <a:ext uri="{FF2B5EF4-FFF2-40B4-BE49-F238E27FC236}">
                <a16:creationId xmlns:a16="http://schemas.microsoft.com/office/drawing/2014/main" id="{F2B0B080-E56E-B4D3-972A-CDD519418850}"/>
              </a:ext>
            </a:extLst>
          </p:cNvPr>
          <p:cNvSpPr>
            <a:spLocks noGrp="1"/>
          </p:cNvSpPr>
          <p:nvPr>
            <p:ph type="sldNum" sz="quarter" idx="5"/>
          </p:nvPr>
        </p:nvSpPr>
        <p:spPr>
          <a:noFill/>
        </p:spPr>
        <p:txBody>
          <a:bodyPr/>
          <a:lstStyle/>
          <a:p>
            <a:fld id="{54912B86-B7C8-4D91-8B31-C8EB487AF512}" type="slidenum">
              <a:rPr lang="en-US" altLang="ja-JP" smtClean="0">
                <a:ea typeface="ＭＳ Ｐゴシック" charset="-128"/>
              </a:rPr>
              <a:pPr/>
              <a:t>49</a:t>
            </a:fld>
            <a:endParaRPr lang="en-US" altLang="ja-JP">
              <a:ea typeface="ＭＳ Ｐゴシック" charset="-128"/>
            </a:endParaRPr>
          </a:p>
        </p:txBody>
      </p:sp>
      <p:sp>
        <p:nvSpPr>
          <p:cNvPr id="6" name="日付プレースホルダ 5">
            <a:extLst>
              <a:ext uri="{FF2B5EF4-FFF2-40B4-BE49-F238E27FC236}">
                <a16:creationId xmlns:a16="http://schemas.microsoft.com/office/drawing/2014/main" id="{6AE7187E-80B8-2E34-6CDA-DC9C81DCAD48}"/>
              </a:ext>
            </a:extLst>
          </p:cNvPr>
          <p:cNvSpPr>
            <a:spLocks noGrp="1"/>
          </p:cNvSpPr>
          <p:nvPr>
            <p:ph type="dt" idx="10"/>
          </p:nvPr>
        </p:nvSpPr>
        <p:spPr/>
        <p:txBody>
          <a:bodyPr/>
          <a:lstStyle/>
          <a:p>
            <a:endParaRPr kumimoji="1" lang="ja-JP" altLang="en-US"/>
          </a:p>
        </p:txBody>
      </p:sp>
    </p:spTree>
    <p:extLst>
      <p:ext uri="{BB962C8B-B14F-4D97-AF65-F5344CB8AC3E}">
        <p14:creationId xmlns:p14="http://schemas.microsoft.com/office/powerpoint/2010/main" val="426391062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CB7854A6-6315-49C8-827A-D299C58E5720}" type="slidenum">
              <a:rPr kumimoji="1" lang="ja-JP" altLang="en-US" smtClean="0"/>
              <a:pPr/>
              <a:t>61</a:t>
            </a:fld>
            <a:endParaRPr kumimoji="1" lang="ja-JP" altLang="en-US"/>
          </a:p>
        </p:txBody>
      </p:sp>
    </p:spTree>
    <p:extLst>
      <p:ext uri="{BB962C8B-B14F-4D97-AF65-F5344CB8AC3E}">
        <p14:creationId xmlns:p14="http://schemas.microsoft.com/office/powerpoint/2010/main" val="300023986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CB7854A6-6315-49C8-827A-D299C58E5720}" type="slidenum">
              <a:rPr kumimoji="1" lang="ja-JP" altLang="en-US" smtClean="0"/>
              <a:pPr/>
              <a:t>62</a:t>
            </a:fld>
            <a:endParaRPr kumimoji="1" lang="ja-JP" altLang="en-US"/>
          </a:p>
        </p:txBody>
      </p:sp>
    </p:spTree>
    <p:extLst>
      <p:ext uri="{BB962C8B-B14F-4D97-AF65-F5344CB8AC3E}">
        <p14:creationId xmlns:p14="http://schemas.microsoft.com/office/powerpoint/2010/main" val="26389295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CB7854A6-6315-49C8-827A-D299C58E5720}" type="slidenum">
              <a:rPr kumimoji="1" lang="ja-JP" altLang="en-US" smtClean="0"/>
              <a:pPr/>
              <a:t>63</a:t>
            </a:fld>
            <a:endParaRPr kumimoji="1" lang="ja-JP" altLang="en-US"/>
          </a:p>
        </p:txBody>
      </p:sp>
    </p:spTree>
    <p:extLst>
      <p:ext uri="{BB962C8B-B14F-4D97-AF65-F5344CB8AC3E}">
        <p14:creationId xmlns:p14="http://schemas.microsoft.com/office/powerpoint/2010/main" val="406956307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CB7854A6-6315-49C8-827A-D299C58E5720}" type="slidenum">
              <a:rPr kumimoji="1" lang="ja-JP" altLang="en-US" smtClean="0"/>
              <a:pPr/>
              <a:t>64</a:t>
            </a:fld>
            <a:endParaRPr kumimoji="1" lang="ja-JP" altLang="en-US"/>
          </a:p>
        </p:txBody>
      </p:sp>
    </p:spTree>
    <p:extLst>
      <p:ext uri="{BB962C8B-B14F-4D97-AF65-F5344CB8AC3E}">
        <p14:creationId xmlns:p14="http://schemas.microsoft.com/office/powerpoint/2010/main" val="331089650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CB7854A6-6315-49C8-827A-D299C58E5720}" type="slidenum">
              <a:rPr kumimoji="1" lang="ja-JP" altLang="en-US" smtClean="0"/>
              <a:pPr/>
              <a:t>65</a:t>
            </a:fld>
            <a:endParaRPr kumimoji="1" lang="ja-JP" altLang="en-US"/>
          </a:p>
        </p:txBody>
      </p:sp>
    </p:spTree>
    <p:extLst>
      <p:ext uri="{BB962C8B-B14F-4D97-AF65-F5344CB8AC3E}">
        <p14:creationId xmlns:p14="http://schemas.microsoft.com/office/powerpoint/2010/main" val="258387230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CB7854A6-6315-49C8-827A-D299C58E5720}" type="slidenum">
              <a:rPr kumimoji="1" lang="ja-JP" altLang="en-US" smtClean="0"/>
              <a:pPr/>
              <a:t>66</a:t>
            </a:fld>
            <a:endParaRPr kumimoji="1" lang="ja-JP" altLang="en-US"/>
          </a:p>
        </p:txBody>
      </p:sp>
    </p:spTree>
    <p:extLst>
      <p:ext uri="{BB962C8B-B14F-4D97-AF65-F5344CB8AC3E}">
        <p14:creationId xmlns:p14="http://schemas.microsoft.com/office/powerpoint/2010/main" val="58848690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CB7854A6-6315-49C8-827A-D299C58E5720}" type="slidenum">
              <a:rPr kumimoji="1" lang="ja-JP" altLang="en-US" smtClean="0"/>
              <a:pPr/>
              <a:t>67</a:t>
            </a:fld>
            <a:endParaRPr kumimoji="1" lang="ja-JP" altLang="en-US"/>
          </a:p>
        </p:txBody>
      </p:sp>
    </p:spTree>
    <p:extLst>
      <p:ext uri="{BB962C8B-B14F-4D97-AF65-F5344CB8AC3E}">
        <p14:creationId xmlns:p14="http://schemas.microsoft.com/office/powerpoint/2010/main" val="206270168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CB7854A6-6315-49C8-827A-D299C58E5720}" type="slidenum">
              <a:rPr kumimoji="1" lang="ja-JP" altLang="en-US" smtClean="0"/>
              <a:pPr/>
              <a:t>68</a:t>
            </a:fld>
            <a:endParaRPr kumimoji="1" lang="ja-JP" altLang="en-US"/>
          </a:p>
        </p:txBody>
      </p:sp>
    </p:spTree>
    <p:extLst>
      <p:ext uri="{BB962C8B-B14F-4D97-AF65-F5344CB8AC3E}">
        <p14:creationId xmlns:p14="http://schemas.microsoft.com/office/powerpoint/2010/main" val="278482420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CB7854A6-6315-49C8-827A-D299C58E5720}" type="slidenum">
              <a:rPr kumimoji="1" lang="ja-JP" altLang="en-US" smtClean="0"/>
              <a:pPr/>
              <a:t>69</a:t>
            </a:fld>
            <a:endParaRPr kumimoji="1" lang="ja-JP" altLang="en-US"/>
          </a:p>
        </p:txBody>
      </p:sp>
    </p:spTree>
    <p:extLst>
      <p:ext uri="{BB962C8B-B14F-4D97-AF65-F5344CB8AC3E}">
        <p14:creationId xmlns:p14="http://schemas.microsoft.com/office/powerpoint/2010/main" val="71083019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CB7854A6-6315-49C8-827A-D299C58E5720}" type="slidenum">
              <a:rPr kumimoji="1" lang="ja-JP" altLang="en-US" smtClean="0"/>
              <a:pPr/>
              <a:t>70</a:t>
            </a:fld>
            <a:endParaRPr kumimoji="1" lang="ja-JP" altLang="en-US"/>
          </a:p>
        </p:txBody>
      </p:sp>
    </p:spTree>
    <p:extLst>
      <p:ext uri="{BB962C8B-B14F-4D97-AF65-F5344CB8AC3E}">
        <p14:creationId xmlns:p14="http://schemas.microsoft.com/office/powerpoint/2010/main" val="28312247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CB7854A6-6315-49C8-827A-D299C58E5720}" type="slidenum">
              <a:rPr kumimoji="1" lang="ja-JP" altLang="en-US" smtClean="0"/>
              <a:pPr/>
              <a:t>71</a:t>
            </a:fld>
            <a:endParaRPr kumimoji="1" lang="ja-JP" altLang="en-US"/>
          </a:p>
        </p:txBody>
      </p:sp>
    </p:spTree>
    <p:extLst>
      <p:ext uri="{BB962C8B-B14F-4D97-AF65-F5344CB8AC3E}">
        <p14:creationId xmlns:p14="http://schemas.microsoft.com/office/powerpoint/2010/main" val="184865983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CB7854A6-6315-49C8-827A-D299C58E5720}" type="slidenum">
              <a:rPr kumimoji="1" lang="ja-JP" altLang="en-US" smtClean="0"/>
              <a:pPr/>
              <a:t>72</a:t>
            </a:fld>
            <a:endParaRPr kumimoji="1" lang="ja-JP" altLang="en-US"/>
          </a:p>
        </p:txBody>
      </p:sp>
    </p:spTree>
    <p:extLst>
      <p:ext uri="{BB962C8B-B14F-4D97-AF65-F5344CB8AC3E}">
        <p14:creationId xmlns:p14="http://schemas.microsoft.com/office/powerpoint/2010/main" val="300419305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
        <p:nvSpPr>
          <p:cNvPr id="5" name="スライド番号プレースホルダー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7854A6-6315-49C8-827A-D299C58E5720}" type="slidenum">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40529996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B38BC-9740-7C52-10E0-40A1D426A09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70D6AFCD-1DBF-A8F6-322C-DBDC47FC8778}"/>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74D3ED7A-639F-6CE4-FF0B-02B626CE61AD}"/>
              </a:ext>
            </a:extLst>
          </p:cNvPr>
          <p:cNvSpPr>
            <a:spLocks noGrp="1"/>
          </p:cNvSpPr>
          <p:nvPr>
            <p:ph type="body" idx="1"/>
          </p:nvPr>
        </p:nvSpPr>
        <p:spPr/>
        <p:txBody>
          <a:bodyPr/>
          <a:lstStyle/>
          <a:p>
            <a:endParaRPr kumimoji="1" lang="ja-JP" altLang="en-US"/>
          </a:p>
        </p:txBody>
      </p:sp>
      <p:sp>
        <p:nvSpPr>
          <p:cNvPr id="4" name="日付プレースホルダー 3">
            <a:extLst>
              <a:ext uri="{FF2B5EF4-FFF2-40B4-BE49-F238E27FC236}">
                <a16:creationId xmlns:a16="http://schemas.microsoft.com/office/drawing/2014/main" id="{5E5D34F5-39BC-F5C8-F496-50B319D7EF18}"/>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
        <p:nvSpPr>
          <p:cNvPr id="5" name="スライド番号プレースホルダー 4">
            <a:extLst>
              <a:ext uri="{FF2B5EF4-FFF2-40B4-BE49-F238E27FC236}">
                <a16:creationId xmlns:a16="http://schemas.microsoft.com/office/drawing/2014/main" id="{17DDFCDD-947A-FD21-BDDA-647508BE8D3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7854A6-6315-49C8-827A-D299C58E5720}" type="slidenum">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45372744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ja-JP" sz="1400">
              <a:latin typeface="ＭＳ Ｐゴシック" panose="020B0600070205080204" pitchFamily="50" charset="-128"/>
              <a:ea typeface="ＭＳ Ｐゴシック" panose="020B0600070205080204" pitchFamily="50" charset="-128"/>
            </a:endParaRPr>
          </a:p>
        </p:txBody>
      </p:sp>
      <p:sp>
        <p:nvSpPr>
          <p:cNvPr id="66564"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kumimoji="1" sz="1200">
                <a:solidFill>
                  <a:schemeClr val="tx1"/>
                </a:solidFill>
                <a:latin typeface="Calibri" charset="0"/>
                <a:ea typeface="ＭＳ Ｐゴシック" charset="-128"/>
              </a:defRPr>
            </a:lvl1pPr>
            <a:lvl2pPr marL="742950" indent="-285750" eaLnBrk="0" hangingPunct="0">
              <a:spcBef>
                <a:spcPct val="30000"/>
              </a:spcBef>
              <a:defRPr kumimoji="1" sz="1200">
                <a:solidFill>
                  <a:schemeClr val="tx1"/>
                </a:solidFill>
                <a:latin typeface="Calibri" charset="0"/>
                <a:ea typeface="ＭＳ Ｐゴシック" charset="-128"/>
              </a:defRPr>
            </a:lvl2pPr>
            <a:lvl3pPr marL="1143000" indent="-228600" eaLnBrk="0" hangingPunct="0">
              <a:spcBef>
                <a:spcPct val="30000"/>
              </a:spcBef>
              <a:defRPr kumimoji="1" sz="1200">
                <a:solidFill>
                  <a:schemeClr val="tx1"/>
                </a:solidFill>
                <a:latin typeface="Calibri" charset="0"/>
                <a:ea typeface="ＭＳ Ｐゴシック" charset="-128"/>
              </a:defRPr>
            </a:lvl3pPr>
            <a:lvl4pPr marL="1600200" indent="-228600" eaLnBrk="0" hangingPunct="0">
              <a:spcBef>
                <a:spcPct val="30000"/>
              </a:spcBef>
              <a:defRPr kumimoji="1" sz="1200">
                <a:solidFill>
                  <a:schemeClr val="tx1"/>
                </a:solidFill>
                <a:latin typeface="Calibri" charset="0"/>
                <a:ea typeface="ＭＳ Ｐゴシック" charset="-128"/>
              </a:defRPr>
            </a:lvl4pPr>
            <a:lvl5pPr marL="2057400" indent="-228600" eaLnBrk="0" hangingPunct="0">
              <a:spcBef>
                <a:spcPct val="30000"/>
              </a:spcBef>
              <a:defRPr kumimoji="1" sz="1200">
                <a:solidFill>
                  <a:schemeClr val="tx1"/>
                </a:solidFill>
                <a:latin typeface="Calibri" charset="0"/>
                <a:ea typeface="ＭＳ Ｐゴシック" charset="-128"/>
              </a:defRPr>
            </a:lvl5pPr>
            <a:lvl6pPr marL="2514600" indent="-228600" defTabSz="457200" eaLnBrk="0" fontAlgn="base" hangingPunct="0">
              <a:spcBef>
                <a:spcPct val="30000"/>
              </a:spcBef>
              <a:spcAft>
                <a:spcPct val="0"/>
              </a:spcAft>
              <a:defRPr kumimoji="1" sz="1200">
                <a:solidFill>
                  <a:schemeClr val="tx1"/>
                </a:solidFill>
                <a:latin typeface="Calibri" charset="0"/>
                <a:ea typeface="ＭＳ Ｐゴシック" charset="-128"/>
              </a:defRPr>
            </a:lvl6pPr>
            <a:lvl7pPr marL="2971800" indent="-228600" defTabSz="457200" eaLnBrk="0" fontAlgn="base" hangingPunct="0">
              <a:spcBef>
                <a:spcPct val="30000"/>
              </a:spcBef>
              <a:spcAft>
                <a:spcPct val="0"/>
              </a:spcAft>
              <a:defRPr kumimoji="1" sz="1200">
                <a:solidFill>
                  <a:schemeClr val="tx1"/>
                </a:solidFill>
                <a:latin typeface="Calibri" charset="0"/>
                <a:ea typeface="ＭＳ Ｐゴシック" charset="-128"/>
              </a:defRPr>
            </a:lvl7pPr>
            <a:lvl8pPr marL="3429000" indent="-228600" defTabSz="457200" eaLnBrk="0" fontAlgn="base" hangingPunct="0">
              <a:spcBef>
                <a:spcPct val="30000"/>
              </a:spcBef>
              <a:spcAft>
                <a:spcPct val="0"/>
              </a:spcAft>
              <a:defRPr kumimoji="1" sz="1200">
                <a:solidFill>
                  <a:schemeClr val="tx1"/>
                </a:solidFill>
                <a:latin typeface="Calibri" charset="0"/>
                <a:ea typeface="ＭＳ Ｐゴシック" charset="-128"/>
              </a:defRPr>
            </a:lvl8pPr>
            <a:lvl9pPr marL="3886200" indent="-228600" defTabSz="457200" eaLnBrk="0" fontAlgn="base" hangingPunct="0">
              <a:spcBef>
                <a:spcPct val="30000"/>
              </a:spcBef>
              <a:spcAft>
                <a:spcPct val="0"/>
              </a:spcAft>
              <a:defRPr kumimoji="1" sz="1200">
                <a:solidFill>
                  <a:schemeClr val="tx1"/>
                </a:solidFill>
                <a:latin typeface="Calibri" charset="0"/>
                <a:ea typeface="ＭＳ Ｐゴシック" charset="-128"/>
              </a:defRPr>
            </a:lvl9pPr>
          </a:lstStyle>
          <a:p>
            <a:pPr eaLnBrk="1" hangingPunct="1">
              <a:spcBef>
                <a:spcPct val="0"/>
              </a:spcBef>
            </a:pPr>
            <a:fld id="{80039743-B031-47F6-AF7E-FDBBFA10BBB2}" type="slidenum">
              <a:rPr lang="ja-JP" altLang="en-US" smtClean="0">
                <a:latin typeface="Arial" charset="0"/>
              </a:rPr>
              <a:pPr eaLnBrk="1" hangingPunct="1">
                <a:spcBef>
                  <a:spcPct val="0"/>
                </a:spcBef>
              </a:pPr>
              <a:t>75</a:t>
            </a:fld>
            <a:endParaRPr lang="ja-JP" altLang="en-US">
              <a:latin typeface="Arial" charset="0"/>
            </a:endParaRPr>
          </a:p>
        </p:txBody>
      </p:sp>
      <p:sp>
        <p:nvSpPr>
          <p:cNvPr id="66565" name="日付プレースホルダー 1"/>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defTabSz="4572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defTabSz="4572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defTabSz="4572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defTabSz="4572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fld id="{DA83CF1F-05A5-4DD2-B0BE-442E27D5FF00}" type="datetime1">
              <a:rPr lang="ja-JP" altLang="en-US" smtClean="0"/>
              <a:t>2026/9/9</a:t>
            </a:fld>
            <a:endParaRPr lang="ja-JP" altLang="en-US"/>
          </a:p>
        </p:txBody>
      </p:sp>
    </p:spTree>
    <p:extLst>
      <p:ext uri="{BB962C8B-B14F-4D97-AF65-F5344CB8AC3E}">
        <p14:creationId xmlns:p14="http://schemas.microsoft.com/office/powerpoint/2010/main" val="262366327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CB7854A6-6315-49C8-827A-D299C58E5720}" type="slidenum">
              <a:rPr kumimoji="1" lang="ja-JP" altLang="en-US" smtClean="0"/>
              <a:pPr/>
              <a:t>76</a:t>
            </a:fld>
            <a:endParaRPr kumimoji="1" lang="ja-JP" altLang="en-US"/>
          </a:p>
        </p:txBody>
      </p:sp>
    </p:spTree>
    <p:extLst>
      <p:ext uri="{BB962C8B-B14F-4D97-AF65-F5344CB8AC3E}">
        <p14:creationId xmlns:p14="http://schemas.microsoft.com/office/powerpoint/2010/main" val="418466472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CB7854A6-6315-49C8-827A-D299C58E5720}" type="slidenum">
              <a:rPr kumimoji="1" lang="ja-JP" altLang="en-US" smtClean="0"/>
              <a:pPr/>
              <a:t>78</a:t>
            </a:fld>
            <a:endParaRPr kumimoji="1" lang="ja-JP" altLang="en-US"/>
          </a:p>
        </p:txBody>
      </p:sp>
    </p:spTree>
    <p:extLst>
      <p:ext uri="{BB962C8B-B14F-4D97-AF65-F5344CB8AC3E}">
        <p14:creationId xmlns:p14="http://schemas.microsoft.com/office/powerpoint/2010/main" val="338627247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CB7854A6-6315-49C8-827A-D299C58E5720}" type="slidenum">
              <a:rPr kumimoji="1" lang="ja-JP" altLang="en-US" smtClean="0"/>
              <a:pPr/>
              <a:t>79</a:t>
            </a:fld>
            <a:endParaRPr kumimoji="1" lang="ja-JP" altLang="en-US"/>
          </a:p>
        </p:txBody>
      </p:sp>
    </p:spTree>
    <p:extLst>
      <p:ext uri="{BB962C8B-B14F-4D97-AF65-F5344CB8AC3E}">
        <p14:creationId xmlns:p14="http://schemas.microsoft.com/office/powerpoint/2010/main" val="260451525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CB7854A6-6315-49C8-827A-D299C58E5720}" type="slidenum">
              <a:rPr kumimoji="1" lang="ja-JP" altLang="en-US" smtClean="0"/>
              <a:pPr/>
              <a:t>80</a:t>
            </a:fld>
            <a:endParaRPr kumimoji="1" lang="ja-JP" altLang="en-US"/>
          </a:p>
        </p:txBody>
      </p:sp>
    </p:spTree>
    <p:extLst>
      <p:ext uri="{BB962C8B-B14F-4D97-AF65-F5344CB8AC3E}">
        <p14:creationId xmlns:p14="http://schemas.microsoft.com/office/powerpoint/2010/main" val="246113640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CB7854A6-6315-49C8-827A-D299C58E5720}" type="slidenum">
              <a:rPr kumimoji="1" lang="ja-JP" altLang="en-US" smtClean="0"/>
              <a:pPr/>
              <a:t>81</a:t>
            </a:fld>
            <a:endParaRPr kumimoji="1" lang="ja-JP" altLang="en-US"/>
          </a:p>
        </p:txBody>
      </p:sp>
    </p:spTree>
    <p:extLst>
      <p:ext uri="{BB962C8B-B14F-4D97-AF65-F5344CB8AC3E}">
        <p14:creationId xmlns:p14="http://schemas.microsoft.com/office/powerpoint/2010/main" val="427577465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CB7854A6-6315-49C8-827A-D299C58E5720}" type="slidenum">
              <a:rPr kumimoji="1" lang="ja-JP" altLang="en-US" smtClean="0"/>
              <a:pPr/>
              <a:t>82</a:t>
            </a:fld>
            <a:endParaRPr kumimoji="1" lang="ja-JP" altLang="en-US"/>
          </a:p>
        </p:txBody>
      </p:sp>
    </p:spTree>
    <p:extLst>
      <p:ext uri="{BB962C8B-B14F-4D97-AF65-F5344CB8AC3E}">
        <p14:creationId xmlns:p14="http://schemas.microsoft.com/office/powerpoint/2010/main" val="265082796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CB7854A6-6315-49C8-827A-D299C58E5720}" type="slidenum">
              <a:rPr kumimoji="1" lang="ja-JP" altLang="en-US" smtClean="0"/>
              <a:pPr/>
              <a:t>83</a:t>
            </a:fld>
            <a:endParaRPr kumimoji="1" lang="ja-JP" altLang="en-US"/>
          </a:p>
        </p:txBody>
      </p:sp>
    </p:spTree>
    <p:extLst>
      <p:ext uri="{BB962C8B-B14F-4D97-AF65-F5344CB8AC3E}">
        <p14:creationId xmlns:p14="http://schemas.microsoft.com/office/powerpoint/2010/main" val="378580634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CB7854A6-6315-49C8-827A-D299C58E5720}" type="slidenum">
              <a:rPr kumimoji="1" lang="ja-JP" altLang="en-US" smtClean="0"/>
              <a:pPr/>
              <a:t>85</a:t>
            </a:fld>
            <a:endParaRPr kumimoji="1" lang="ja-JP" altLang="en-US"/>
          </a:p>
        </p:txBody>
      </p:sp>
    </p:spTree>
    <p:extLst>
      <p:ext uri="{BB962C8B-B14F-4D97-AF65-F5344CB8AC3E}">
        <p14:creationId xmlns:p14="http://schemas.microsoft.com/office/powerpoint/2010/main" val="257148459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スライド イメージ プレースホルダ 1"/>
          <p:cNvSpPr>
            <a:spLocks noGrp="1" noRot="1" noChangeAspect="1" noTextEdit="1"/>
          </p:cNvSpPr>
          <p:nvPr>
            <p:ph type="sldImg"/>
          </p:nvPr>
        </p:nvSpPr>
        <p:spPr>
          <a:ln/>
        </p:spPr>
      </p:sp>
      <p:sp>
        <p:nvSpPr>
          <p:cNvPr id="100355" name="ノート プレースホルダ 2"/>
          <p:cNvSpPr>
            <a:spLocks noGrp="1"/>
          </p:cNvSpPr>
          <p:nvPr>
            <p:ph type="body" idx="1"/>
          </p:nvPr>
        </p:nvSpPr>
        <p:spPr>
          <a:noFill/>
          <a:ln/>
        </p:spPr>
        <p:txBody>
          <a:bodyPr/>
          <a:lstStyle/>
          <a:p>
            <a:pPr eaLnBrk="1" hangingPunct="1"/>
            <a:endParaRPr lang="ja-JP" altLang="en-US">
              <a:ea typeface="ＭＳ Ｐ明朝" charset="-128"/>
            </a:endParaRPr>
          </a:p>
        </p:txBody>
      </p:sp>
      <p:sp>
        <p:nvSpPr>
          <p:cNvPr id="100356" name="スライド番号プレースホルダ 3"/>
          <p:cNvSpPr>
            <a:spLocks noGrp="1"/>
          </p:cNvSpPr>
          <p:nvPr>
            <p:ph type="sldNum" sz="quarter" idx="5"/>
          </p:nvPr>
        </p:nvSpPr>
        <p:spPr>
          <a:noFill/>
        </p:spPr>
        <p:txBody>
          <a:bodyPr/>
          <a:lstStyle/>
          <a:p>
            <a:fld id="{A9193875-D5B5-4DA7-A7B4-6DAE1832C145}" type="slidenum">
              <a:rPr lang="en-US" altLang="ja-JP" smtClean="0">
                <a:ea typeface="ＭＳ Ｐゴシック" charset="-128"/>
              </a:rPr>
              <a:pPr/>
              <a:t>87</a:t>
            </a:fld>
            <a:endParaRPr lang="en-US" altLang="ja-JP">
              <a:ea typeface="ＭＳ Ｐゴシック" charset="-128"/>
            </a:endParaRPr>
          </a:p>
        </p:txBody>
      </p:sp>
      <p:sp>
        <p:nvSpPr>
          <p:cNvPr id="6" name="日付プレースホルダ 5"/>
          <p:cNvSpPr>
            <a:spLocks noGrp="1"/>
          </p:cNvSpPr>
          <p:nvPr>
            <p:ph type="dt" idx="10"/>
          </p:nvPr>
        </p:nvSpPr>
        <p:spPr/>
        <p:txBody>
          <a:bodyPr/>
          <a:lstStyle/>
          <a:p>
            <a:endParaRPr kumimoji="1" lang="ja-JP" alt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CB7854A6-6315-49C8-827A-D299C58E5720}" type="slidenum">
              <a:rPr kumimoji="1" lang="ja-JP" altLang="en-US" smtClean="0"/>
              <a:pPr/>
              <a:t>89</a:t>
            </a:fld>
            <a:endParaRPr kumimoji="1" lang="ja-JP" altLang="en-US"/>
          </a:p>
        </p:txBody>
      </p:sp>
    </p:spTree>
    <p:extLst>
      <p:ext uri="{BB962C8B-B14F-4D97-AF65-F5344CB8AC3E}">
        <p14:creationId xmlns:p14="http://schemas.microsoft.com/office/powerpoint/2010/main" val="408602260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CB7854A6-6315-49C8-827A-D299C58E5720}" type="slidenum">
              <a:rPr kumimoji="1" lang="ja-JP" altLang="en-US" smtClean="0"/>
              <a:pPr/>
              <a:t>91</a:t>
            </a:fld>
            <a:endParaRPr kumimoji="1" lang="ja-JP" altLang="en-US"/>
          </a:p>
        </p:txBody>
      </p:sp>
    </p:spTree>
    <p:extLst>
      <p:ext uri="{BB962C8B-B14F-4D97-AF65-F5344CB8AC3E}">
        <p14:creationId xmlns:p14="http://schemas.microsoft.com/office/powerpoint/2010/main" val="347139422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CB7854A6-6315-49C8-827A-D299C58E5720}" type="slidenum">
              <a:rPr kumimoji="1" lang="ja-JP" altLang="en-US" smtClean="0"/>
              <a:pPr/>
              <a:t>92</a:t>
            </a:fld>
            <a:endParaRPr kumimoji="1" lang="ja-JP" altLang="en-US"/>
          </a:p>
        </p:txBody>
      </p:sp>
    </p:spTree>
    <p:extLst>
      <p:ext uri="{BB962C8B-B14F-4D97-AF65-F5344CB8AC3E}">
        <p14:creationId xmlns:p14="http://schemas.microsoft.com/office/powerpoint/2010/main" val="101183732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CB7854A6-6315-49C8-827A-D299C58E5720}" type="slidenum">
              <a:rPr kumimoji="1" lang="ja-JP" altLang="en-US" smtClean="0"/>
              <a:pPr/>
              <a:t>93</a:t>
            </a:fld>
            <a:endParaRPr kumimoji="1" lang="ja-JP" altLang="en-US"/>
          </a:p>
        </p:txBody>
      </p:sp>
    </p:spTree>
    <p:extLst>
      <p:ext uri="{BB962C8B-B14F-4D97-AF65-F5344CB8AC3E}">
        <p14:creationId xmlns:p14="http://schemas.microsoft.com/office/powerpoint/2010/main" val="28945240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スライド イメージ プレースホルダ 1"/>
          <p:cNvSpPr>
            <a:spLocks noGrp="1" noRot="1" noChangeAspect="1" noTextEdit="1"/>
          </p:cNvSpPr>
          <p:nvPr>
            <p:ph type="sldImg"/>
          </p:nvPr>
        </p:nvSpPr>
        <p:spPr>
          <a:ln/>
        </p:spPr>
      </p:sp>
      <p:sp>
        <p:nvSpPr>
          <p:cNvPr id="169987" name="ノート プレースホルダ 2"/>
          <p:cNvSpPr>
            <a:spLocks noGrp="1"/>
          </p:cNvSpPr>
          <p:nvPr>
            <p:ph type="body" idx="1"/>
          </p:nvPr>
        </p:nvSpPr>
        <p:spPr>
          <a:noFill/>
          <a:ln/>
        </p:spPr>
        <p:txBody>
          <a:bodyPr/>
          <a:lstStyle/>
          <a:p>
            <a:pPr eaLnBrk="1" hangingPunct="1"/>
            <a:endParaRPr lang="ja-JP" altLang="en-US">
              <a:ea typeface="ＭＳ Ｐ明朝" charset="-128"/>
            </a:endParaRPr>
          </a:p>
        </p:txBody>
      </p:sp>
      <p:sp>
        <p:nvSpPr>
          <p:cNvPr id="169988" name="スライド番号プレースホルダ 3"/>
          <p:cNvSpPr>
            <a:spLocks noGrp="1"/>
          </p:cNvSpPr>
          <p:nvPr>
            <p:ph type="sldNum" sz="quarter" idx="5"/>
          </p:nvPr>
        </p:nvSpPr>
        <p:spPr>
          <a:noFill/>
        </p:spPr>
        <p:txBody>
          <a:bodyPr/>
          <a:lstStyle/>
          <a:p>
            <a:fld id="{54912B86-B7C8-4D91-8B31-C8EB487AF512}" type="slidenum">
              <a:rPr lang="en-US" altLang="ja-JP" smtClean="0">
                <a:ea typeface="ＭＳ Ｐゴシック" charset="-128"/>
              </a:rPr>
              <a:pPr/>
              <a:t>94</a:t>
            </a:fld>
            <a:endParaRPr lang="en-US" altLang="ja-JP">
              <a:ea typeface="ＭＳ Ｐゴシック" charset="-128"/>
            </a:endParaRPr>
          </a:p>
        </p:txBody>
      </p:sp>
      <p:sp>
        <p:nvSpPr>
          <p:cNvPr id="6" name="日付プレースホルダ 5"/>
          <p:cNvSpPr>
            <a:spLocks noGrp="1"/>
          </p:cNvSpPr>
          <p:nvPr>
            <p:ph type="dt" idx="10"/>
          </p:nvPr>
        </p:nvSpPr>
        <p:spPr/>
        <p:txBody>
          <a:bodyPr/>
          <a:lstStyle/>
          <a:p>
            <a:endParaRPr kumimoji="1" lang="ja-JP" altLang="en-US"/>
          </a:p>
        </p:txBody>
      </p:sp>
    </p:spTree>
    <p:extLst>
      <p:ext uri="{BB962C8B-B14F-4D97-AF65-F5344CB8AC3E}">
        <p14:creationId xmlns:p14="http://schemas.microsoft.com/office/powerpoint/2010/main" val="40819551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76D8FE-CD37-4F82-9CB5-387A8601D0E8}" type="datetime1">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2026/9/9</a:t>
            </a:fld>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
        <p:nvSpPr>
          <p:cNvPr id="5" name="スライド番号プレースホルダー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01D51E-AFB8-43B0-8CC8-8E3403FF00EE}" type="slidenum">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423963877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normAutofit/>
          </a:bodyPr>
          <a:lstStyle/>
          <a:p>
            <a:endParaRPr kumimoji="1" lang="ja-JP" altLang="en-US"/>
          </a:p>
        </p:txBody>
      </p:sp>
      <p:sp>
        <p:nvSpPr>
          <p:cNvPr id="4" name="日付プレースホルダー 3"/>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76D8FE-CD37-4F82-9CB5-387A8601D0E8}" type="datetime1">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2026/9/9</a:t>
            </a:fld>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
        <p:nvSpPr>
          <p:cNvPr id="5" name="スライド番号プレースホルダー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01D51E-AFB8-43B0-8CC8-8E3403FF00EE}" type="slidenum">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94261260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CB7854A6-6315-49C8-827A-D299C58E5720}" type="slidenum">
              <a:rPr kumimoji="1" lang="ja-JP" altLang="en-US" smtClean="0"/>
              <a:pPr/>
              <a:t>98</a:t>
            </a:fld>
            <a:endParaRPr kumimoji="1" lang="ja-JP" altLang="en-US"/>
          </a:p>
        </p:txBody>
      </p:sp>
      <p:sp>
        <p:nvSpPr>
          <p:cNvPr id="6" name="日付プレースホルダ 5"/>
          <p:cNvSpPr>
            <a:spLocks noGrp="1"/>
          </p:cNvSpPr>
          <p:nvPr>
            <p:ph type="dt" idx="11"/>
          </p:nvPr>
        </p:nvSpPr>
        <p:spPr/>
        <p:txBody>
          <a:bodyPr/>
          <a:lstStyle/>
          <a:p>
            <a:endParaRPr kumimoji="1" lang="ja-JP" altLang="en-US"/>
          </a:p>
        </p:txBody>
      </p:sp>
    </p:spTree>
    <p:extLst>
      <p:ext uri="{BB962C8B-B14F-4D97-AF65-F5344CB8AC3E}">
        <p14:creationId xmlns:p14="http://schemas.microsoft.com/office/powerpoint/2010/main" val="45273561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CB7854A6-6315-49C8-827A-D299C58E5720}" type="slidenum">
              <a:rPr kumimoji="1" lang="ja-JP" altLang="en-US" smtClean="0"/>
              <a:pPr/>
              <a:t>99</a:t>
            </a:fld>
            <a:endParaRPr kumimoji="1" lang="ja-JP" altLang="en-US"/>
          </a:p>
        </p:txBody>
      </p:sp>
      <p:sp>
        <p:nvSpPr>
          <p:cNvPr id="6" name="日付プレースホルダ 5"/>
          <p:cNvSpPr>
            <a:spLocks noGrp="1"/>
          </p:cNvSpPr>
          <p:nvPr>
            <p:ph type="dt" idx="11"/>
          </p:nvPr>
        </p:nvSpPr>
        <p:spPr/>
        <p:txBody>
          <a:bodyPr/>
          <a:lstStyle/>
          <a:p>
            <a:endParaRPr kumimoji="1" lang="ja-JP" altLang="en-US"/>
          </a:p>
        </p:txBody>
      </p:sp>
    </p:spTree>
    <p:extLst>
      <p:ext uri="{BB962C8B-B14F-4D97-AF65-F5344CB8AC3E}">
        <p14:creationId xmlns:p14="http://schemas.microsoft.com/office/powerpoint/2010/main" val="333383301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CB7854A6-6315-49C8-827A-D299C58E5720}" type="slidenum">
              <a:rPr kumimoji="1" lang="ja-JP" altLang="en-US" smtClean="0"/>
              <a:pPr/>
              <a:t>100</a:t>
            </a:fld>
            <a:endParaRPr kumimoji="1" lang="ja-JP" altLang="en-US"/>
          </a:p>
        </p:txBody>
      </p:sp>
      <p:sp>
        <p:nvSpPr>
          <p:cNvPr id="6" name="日付プレースホルダ 5"/>
          <p:cNvSpPr>
            <a:spLocks noGrp="1"/>
          </p:cNvSpPr>
          <p:nvPr>
            <p:ph type="dt" idx="11"/>
          </p:nvPr>
        </p:nvSpPr>
        <p:spPr/>
        <p:txBody>
          <a:bodyPr/>
          <a:lstStyle/>
          <a:p>
            <a:endParaRPr kumimoji="1" lang="ja-JP" altLang="en-US"/>
          </a:p>
        </p:txBody>
      </p:sp>
    </p:spTree>
    <p:extLst>
      <p:ext uri="{BB962C8B-B14F-4D97-AF65-F5344CB8AC3E}">
        <p14:creationId xmlns:p14="http://schemas.microsoft.com/office/powerpoint/2010/main" val="368849021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CB7854A6-6315-49C8-827A-D299C58E5720}" type="slidenum">
              <a:rPr kumimoji="1" lang="ja-JP" altLang="en-US" smtClean="0"/>
              <a:pPr/>
              <a:t>101</a:t>
            </a:fld>
            <a:endParaRPr kumimoji="1" lang="ja-JP" altLang="en-US"/>
          </a:p>
        </p:txBody>
      </p:sp>
      <p:sp>
        <p:nvSpPr>
          <p:cNvPr id="6" name="日付プレースホルダ 5"/>
          <p:cNvSpPr>
            <a:spLocks noGrp="1"/>
          </p:cNvSpPr>
          <p:nvPr>
            <p:ph type="dt" idx="11"/>
          </p:nvPr>
        </p:nvSpPr>
        <p:spPr/>
        <p:txBody>
          <a:bodyPr/>
          <a:lstStyle/>
          <a:p>
            <a:endParaRPr kumimoji="1" lang="ja-JP" altLang="en-US"/>
          </a:p>
        </p:txBody>
      </p:sp>
    </p:spTree>
    <p:extLst>
      <p:ext uri="{BB962C8B-B14F-4D97-AF65-F5344CB8AC3E}">
        <p14:creationId xmlns:p14="http://schemas.microsoft.com/office/powerpoint/2010/main" val="382515193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753954-23C5-F24C-E067-5EF1E29CF35C}"/>
            </a:ext>
          </a:extLst>
        </p:cNvPr>
        <p:cNvGrpSpPr/>
        <p:nvPr/>
      </p:nvGrpSpPr>
      <p:grpSpPr>
        <a:xfrm>
          <a:off x="0" y="0"/>
          <a:ext cx="0" cy="0"/>
          <a:chOff x="0" y="0"/>
          <a:chExt cx="0" cy="0"/>
        </a:xfrm>
      </p:grpSpPr>
      <p:sp>
        <p:nvSpPr>
          <p:cNvPr id="2" name="スライド イメージ プレースホルダ 1">
            <a:extLst>
              <a:ext uri="{FF2B5EF4-FFF2-40B4-BE49-F238E27FC236}">
                <a16:creationId xmlns:a16="http://schemas.microsoft.com/office/drawing/2014/main" id="{C09958A1-A9B7-692E-E802-7D4C275E3312}"/>
              </a:ext>
            </a:extLst>
          </p:cNvPr>
          <p:cNvSpPr>
            <a:spLocks noGrp="1" noRot="1" noChangeAspect="1"/>
          </p:cNvSpPr>
          <p:nvPr>
            <p:ph type="sldImg"/>
          </p:nvPr>
        </p:nvSpPr>
        <p:spPr/>
      </p:sp>
      <p:sp>
        <p:nvSpPr>
          <p:cNvPr id="3" name="ノート プレースホルダ 2">
            <a:extLst>
              <a:ext uri="{FF2B5EF4-FFF2-40B4-BE49-F238E27FC236}">
                <a16:creationId xmlns:a16="http://schemas.microsoft.com/office/drawing/2014/main" id="{1BCB7009-3E6D-6B1F-E8B7-FAB503F5EBBE}"/>
              </a:ext>
            </a:extLst>
          </p:cNvPr>
          <p:cNvSpPr>
            <a:spLocks noGrp="1"/>
          </p:cNvSpPr>
          <p:nvPr>
            <p:ph type="body" idx="1"/>
          </p:nvPr>
        </p:nvSpPr>
        <p:spPr/>
        <p:txBody>
          <a:bodyPr>
            <a:normAutofit/>
          </a:bodyPr>
          <a:lstStyle/>
          <a:p>
            <a:endParaRPr kumimoji="1" lang="ja-JP" altLang="en-US"/>
          </a:p>
        </p:txBody>
      </p:sp>
      <p:sp>
        <p:nvSpPr>
          <p:cNvPr id="4" name="スライド番号プレースホルダ 3">
            <a:extLst>
              <a:ext uri="{FF2B5EF4-FFF2-40B4-BE49-F238E27FC236}">
                <a16:creationId xmlns:a16="http://schemas.microsoft.com/office/drawing/2014/main" id="{ED8987C3-D56C-B999-DDB1-72EE242AE29A}"/>
              </a:ext>
            </a:extLst>
          </p:cNvPr>
          <p:cNvSpPr>
            <a:spLocks noGrp="1"/>
          </p:cNvSpPr>
          <p:nvPr>
            <p:ph type="sldNum" sz="quarter" idx="10"/>
          </p:nvPr>
        </p:nvSpPr>
        <p:spPr/>
        <p:txBody>
          <a:bodyPr/>
          <a:lstStyle/>
          <a:p>
            <a:fld id="{CB7854A6-6315-49C8-827A-D299C58E5720}" type="slidenum">
              <a:rPr kumimoji="1" lang="ja-JP" altLang="en-US" smtClean="0"/>
              <a:pPr/>
              <a:t>102</a:t>
            </a:fld>
            <a:endParaRPr kumimoji="1" lang="ja-JP" altLang="en-US"/>
          </a:p>
        </p:txBody>
      </p:sp>
      <p:sp>
        <p:nvSpPr>
          <p:cNvPr id="6" name="日付プレースホルダ 5">
            <a:extLst>
              <a:ext uri="{FF2B5EF4-FFF2-40B4-BE49-F238E27FC236}">
                <a16:creationId xmlns:a16="http://schemas.microsoft.com/office/drawing/2014/main" id="{6DE66255-0EB4-B747-9709-BACEDAE564E0}"/>
              </a:ext>
            </a:extLst>
          </p:cNvPr>
          <p:cNvSpPr>
            <a:spLocks noGrp="1"/>
          </p:cNvSpPr>
          <p:nvPr>
            <p:ph type="dt" idx="11"/>
          </p:nvPr>
        </p:nvSpPr>
        <p:spPr/>
        <p:txBody>
          <a:bodyPr/>
          <a:lstStyle/>
          <a:p>
            <a:endParaRPr kumimoji="1" lang="ja-JP" altLang="en-US"/>
          </a:p>
        </p:txBody>
      </p:sp>
    </p:spTree>
    <p:extLst>
      <p:ext uri="{BB962C8B-B14F-4D97-AF65-F5344CB8AC3E}">
        <p14:creationId xmlns:p14="http://schemas.microsoft.com/office/powerpoint/2010/main" val="2287748326"/>
      </p:ext>
    </p:extLst>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2.xml.rels><?xml version="1.0" encoding="UTF-8" standalone="yes"?><Relationships xmlns="http://schemas.openxmlformats.org/package/2006/relationships"><Relationship Id="rId1" Target="../slideMasters/slideMaster2.xml" Type="http://schemas.openxmlformats.org/officeDocument/2006/relationships/slideMaster"/><Relationship Id="rId2" Target="../media/image1.jpeg" Type="http://schemas.openxmlformats.org/officeDocument/2006/relationships/image"/></Relationships>
</file>

<file path=ppt/slideLayouts/_rels/slideLayout13.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14.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15.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16.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17.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18.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19.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20.xml.rels><?xml version="1.0" encoding="UTF-8" standalone="yes"?><Relationships xmlns="http://schemas.openxmlformats.org/package/2006/relationships"><Relationship Id="rId1" Target="../slideMasters/slideMaster2.xml" Type="http://schemas.openxmlformats.org/officeDocument/2006/relationships/slideMaster"/><Relationship Id="rId2" Target="../media/image1.jpeg" Type="http://schemas.openxmlformats.org/officeDocument/2006/relationships/image"/></Relationships>
</file>

<file path=ppt/slideLayouts/_rels/slideLayout21.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22.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23.xml.rels><?xml version="1.0" encoding="UTF-8" standalone="yes"?><Relationships xmlns="http://schemas.openxmlformats.org/package/2006/relationships"><Relationship Id="rId1" Target="../slideMasters/slideMaster3.xml" Type="http://schemas.openxmlformats.org/officeDocument/2006/relationships/slideMaster"/></Relationships>
</file>

<file path=ppt/slideLayouts/_rels/slideLayout24.xml.rels><?xml version="1.0" encoding="UTF-8" standalone="yes"?><Relationships xmlns="http://schemas.openxmlformats.org/package/2006/relationships"><Relationship Id="rId1" Target="../slideMasters/slideMaster3.xml" Type="http://schemas.openxmlformats.org/officeDocument/2006/relationships/slideMaster"/></Relationships>
</file>

<file path=ppt/slideLayouts/_rels/slideLayout25.xml.rels><?xml version="1.0" encoding="UTF-8" standalone="yes"?><Relationships xmlns="http://schemas.openxmlformats.org/package/2006/relationships"><Relationship Id="rId1" Target="../slideMasters/slideMaster3.xml" Type="http://schemas.openxmlformats.org/officeDocument/2006/relationships/slideMaster"/></Relationships>
</file>

<file path=ppt/slideLayouts/_rels/slideLayout26.xml.rels><?xml version="1.0" encoding="UTF-8" standalone="yes"?><Relationships xmlns="http://schemas.openxmlformats.org/package/2006/relationships"><Relationship Id="rId1" Target="../slideMasters/slideMaster3.xml" Type="http://schemas.openxmlformats.org/officeDocument/2006/relationships/slideMaster"/></Relationships>
</file>

<file path=ppt/slideLayouts/_rels/slideLayout27.xml.rels><?xml version="1.0" encoding="UTF-8" standalone="yes"?><Relationships xmlns="http://schemas.openxmlformats.org/package/2006/relationships"><Relationship Id="rId1" Target="../slideMasters/slideMaster3.xml" Type="http://schemas.openxmlformats.org/officeDocument/2006/relationships/slideMaster"/></Relationships>
</file>

<file path=ppt/slideLayouts/_rels/slideLayout28.xml.rels><?xml version="1.0" encoding="UTF-8" standalone="yes"?><Relationships xmlns="http://schemas.openxmlformats.org/package/2006/relationships"><Relationship Id="rId1" Target="../slideMasters/slideMaster3.xml" Type="http://schemas.openxmlformats.org/officeDocument/2006/relationships/slideMaster"/></Relationships>
</file>

<file path=ppt/slideLayouts/_rels/slideLayout29.xml.rels><?xml version="1.0" encoding="UTF-8" standalone="yes"?><Relationships xmlns="http://schemas.openxmlformats.org/package/2006/relationships"><Relationship Id="rId1" Target="../slideMasters/slideMaster3.xml" Type="http://schemas.openxmlformats.org/officeDocument/2006/relationships/slideMaster"/></Relationships>
</file>

<file path=ppt/slideLayouts/_rels/slideLayout30.xml.rels><?xml version="1.0" encoding="UTF-8" standalone="yes"?><Relationships xmlns="http://schemas.openxmlformats.org/package/2006/relationships"><Relationship Id="rId1" Target="../slideMasters/slideMaster3.xml" Type="http://schemas.openxmlformats.org/officeDocument/2006/relationships/slideMaster"/></Relationships>
</file>

<file path=ppt/slideLayouts/_rels/slideLayout31.xml.rels><?xml version="1.0" encoding="UTF-8" standalone="yes"?><Relationships xmlns="http://schemas.openxmlformats.org/package/2006/relationships"><Relationship Id="rId1" Target="../slideMasters/slideMaster3.xml" Type="http://schemas.openxmlformats.org/officeDocument/2006/relationships/slideMaster"/></Relationships>
</file>

<file path=ppt/slideLayouts/_rels/slideLayout32.xml.rels><?xml version="1.0" encoding="UTF-8" standalone="yes"?><Relationships xmlns="http://schemas.openxmlformats.org/package/2006/relationships"><Relationship Id="rId1" Target="../slideMasters/slideMaster3.xml" Type="http://schemas.openxmlformats.org/officeDocument/2006/relationships/slideMaster"/></Relationships>
</file>

<file path=ppt/slideLayouts/_rels/slideLayout33.xml.rels><?xml version="1.0" encoding="UTF-8" standalone="yes"?><Relationships xmlns="http://schemas.openxmlformats.org/package/2006/relationships"><Relationship Id="rId1" Target="../slideMasters/slideMaster3.xml" Type="http://schemas.openxmlformats.org/officeDocument/2006/relationships/slideMaster"/></Relationships>
</file>

<file path=ppt/slideLayouts/_rels/slideLayout34.xml.rels><?xml version="1.0" encoding="UTF-8" standalone="yes"?><Relationships xmlns="http://schemas.openxmlformats.org/package/2006/relationships"><Relationship Id="rId1" Target="../slideMasters/slideMaster3.xml" Type="http://schemas.openxmlformats.org/officeDocument/2006/relationships/slideMaster"/></Relationships>
</file>

<file path=ppt/slideLayouts/_rels/slideLayout35.xml.rels><?xml version="1.0" encoding="UTF-8" standalone="yes"?><Relationships xmlns="http://schemas.openxmlformats.org/package/2006/relationships"><Relationship Id="rId1" Target="../slideMasters/slideMaster3.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a:t>マスタ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 サブタイトルの書式設定</a:t>
            </a:r>
          </a:p>
        </p:txBody>
      </p:sp>
      <p:sp>
        <p:nvSpPr>
          <p:cNvPr id="4" name="日付プレースホルダ 3"/>
          <p:cNvSpPr>
            <a:spLocks noGrp="1"/>
          </p:cNvSpPr>
          <p:nvPr>
            <p:ph type="dt" sz="half" idx="10"/>
          </p:nvPr>
        </p:nvSpPr>
        <p:spPr/>
        <p:txBody>
          <a:bodyPr/>
          <a:lstStyle/>
          <a:p>
            <a:fld id="{00DD8C55-846E-4470-89FD-F9EA479B291A}" type="datetime1">
              <a:rPr kumimoji="1" lang="ja-JP" altLang="en-US" smtClean="0"/>
              <a:pPr/>
              <a:t>2026/9/9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8DD9D703-5948-40EC-A5D0-9464E7991EB9}" type="slidenum">
              <a:rPr kumimoji="1" lang="ja-JP" altLang="en-US" smtClean="0"/>
              <a:pPr/>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idx="1"/>
          </p:nvPr>
        </p:nvSpPr>
        <p:spPr/>
        <p:txBody>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813B5356-A94E-4D02-811B-A0DD79456B7B}" type="datetime1">
              <a:rPr kumimoji="1" lang="ja-JP" altLang="en-US" smtClean="0"/>
              <a:pPr/>
              <a:t>2026/9/9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8DD9D703-5948-40EC-A5D0-9464E7991EB9}" type="slidenum">
              <a:rPr kumimoji="1" lang="ja-JP" altLang="en-US" smtClean="0"/>
              <a:pPr/>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 タイトルの書式設定</a:t>
            </a:r>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 テキストの書式設定</a:t>
            </a:r>
          </a:p>
        </p:txBody>
      </p:sp>
      <p:sp>
        <p:nvSpPr>
          <p:cNvPr id="4" name="日付プレースホルダ 3"/>
          <p:cNvSpPr>
            <a:spLocks noGrp="1"/>
          </p:cNvSpPr>
          <p:nvPr>
            <p:ph type="dt" sz="half" idx="10"/>
          </p:nvPr>
        </p:nvSpPr>
        <p:spPr/>
        <p:txBody>
          <a:bodyPr/>
          <a:lstStyle/>
          <a:p>
            <a:fld id="{434981E7-D23F-4515-99F2-1B3E6869997B}" type="datetime1">
              <a:rPr kumimoji="1" lang="ja-JP" altLang="en-US" smtClean="0"/>
              <a:pPr/>
              <a:t>2026/9/9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8DD9D703-5948-40EC-A5D0-9464E7991EB9}" type="slidenum">
              <a:rPr kumimoji="1" lang="ja-JP" altLang="en-US" smtClean="0"/>
              <a:pPr/>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 4"/>
          <p:cNvSpPr>
            <a:spLocks noGrp="1"/>
          </p:cNvSpPr>
          <p:nvPr>
            <p:ph type="dt" sz="half" idx="10"/>
          </p:nvPr>
        </p:nvSpPr>
        <p:spPr/>
        <p:txBody>
          <a:bodyPr/>
          <a:lstStyle/>
          <a:p>
            <a:fld id="{9D80F0D2-C9CF-4A40-9481-D7EDDA1C1C14}" type="datetime1">
              <a:rPr kumimoji="1" lang="ja-JP" altLang="en-US" smtClean="0"/>
              <a:pPr/>
              <a:t>2026/9/9</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8DD9D703-5948-40EC-A5D0-9464E7991EB9}" type="slidenum">
              <a:rPr kumimoji="1" lang="ja-JP" altLang="en-US" smtClean="0"/>
              <a:pPr/>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 タイトルの書式設定</a:t>
            </a:r>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 6"/>
          <p:cNvSpPr>
            <a:spLocks noGrp="1"/>
          </p:cNvSpPr>
          <p:nvPr>
            <p:ph type="dt" sz="half" idx="10"/>
          </p:nvPr>
        </p:nvSpPr>
        <p:spPr/>
        <p:txBody>
          <a:bodyPr/>
          <a:lstStyle/>
          <a:p>
            <a:fld id="{67DCB490-5251-45B6-9EED-B548AF5D22C3}" type="datetime1">
              <a:rPr kumimoji="1" lang="ja-JP" altLang="en-US" smtClean="0"/>
              <a:pPr/>
              <a:t>2026/9/9</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8DD9D703-5948-40EC-A5D0-9464E7991EB9}" type="slidenum">
              <a:rPr kumimoji="1" lang="ja-JP" altLang="en-US" smtClean="0"/>
              <a:pPr/>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日付プレースホルダ 2"/>
          <p:cNvSpPr>
            <a:spLocks noGrp="1"/>
          </p:cNvSpPr>
          <p:nvPr>
            <p:ph type="dt" sz="half" idx="10"/>
          </p:nvPr>
        </p:nvSpPr>
        <p:spPr/>
        <p:txBody>
          <a:bodyPr/>
          <a:lstStyle/>
          <a:p>
            <a:fld id="{CF1474A8-FD8E-48EF-BF3B-3691009E6CA2}" type="datetime1">
              <a:rPr kumimoji="1" lang="ja-JP" altLang="en-US" smtClean="0"/>
              <a:pPr/>
              <a:t>2026/9/9</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8DD9D703-5948-40EC-A5D0-9464E7991EB9}" type="slidenum">
              <a:rPr kumimoji="1" lang="ja-JP" altLang="en-US" smtClean="0"/>
              <a:pPr/>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9F415A17-259F-40CC-A28B-EC54241FD411}" type="datetime1">
              <a:rPr kumimoji="1" lang="ja-JP" altLang="en-US" smtClean="0"/>
              <a:pPr/>
              <a:t>2026/9/9</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8DD9D703-5948-40EC-A5D0-9464E7991EB9}" type="slidenum">
              <a:rPr kumimoji="1" lang="ja-JP" altLang="en-US" smtClean="0"/>
              <a:pPr/>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 タイトルの書式設定</a:t>
            </a:r>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fld id="{6A407638-C69D-4BFD-9321-89577F2A28C3}" type="datetime1">
              <a:rPr kumimoji="1" lang="ja-JP" altLang="en-US" smtClean="0"/>
              <a:pPr/>
              <a:t>2026/9/9</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8DD9D703-5948-40EC-A5D0-9464E7991EB9}" type="slidenum">
              <a:rPr kumimoji="1" lang="ja-JP" altLang="en-US" smtClean="0"/>
              <a:pPr/>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 タイトルの書式設定</a:t>
            </a:r>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fld id="{7F63271B-36B0-4E4B-A479-43B032BBE530}" type="datetime1">
              <a:rPr kumimoji="1" lang="ja-JP" altLang="en-US" smtClean="0"/>
              <a:pPr/>
              <a:t>2026/9/9</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8DD9D703-5948-40EC-A5D0-9464E7991EB9}" type="slidenum">
              <a:rPr kumimoji="1" lang="ja-JP" altLang="en-US" smtClean="0"/>
              <a:pPr/>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949EFF54-3EDB-4B68-9B13-A71EF4E8E7EF}" type="datetime1">
              <a:rPr kumimoji="1" lang="ja-JP" altLang="en-US" smtClean="0"/>
              <a:pPr/>
              <a:t>2026/9/9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8DD9D703-5948-40EC-A5D0-9464E7991EB9}" type="slidenum">
              <a:rPr kumimoji="1" lang="ja-JP" altLang="en-US" smtClean="0"/>
              <a:pPr/>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a:t>マスタ タイトルの書式設定</a:t>
            </a:r>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2C5960E5-594D-4D35-9873-FCD6AB0D4A4C}" type="datetime1">
              <a:rPr kumimoji="1" lang="ja-JP" altLang="en-US" smtClean="0"/>
              <a:pPr/>
              <a:t>2026/9/9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8DD9D703-5948-40EC-A5D0-9464E7991EB9}" type="slidenum">
              <a:rPr kumimoji="1" lang="ja-JP" altLang="en-US" smtClean="0"/>
              <a:pPr/>
              <a:t>‹#›</a:t>
            </a:fld>
            <a:endParaRPr kumimoji="1" lang="ja-JP"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10" name="直角三角形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タイトル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ja-JP" altLang="en-US"/>
              <a:t>マスター タイトルの書式設定</a:t>
            </a:r>
            <a:endParaRPr kumimoji="0" lang="en-US"/>
          </a:p>
        </p:txBody>
      </p:sp>
      <p:sp>
        <p:nvSpPr>
          <p:cNvPr id="17" name="サブタイトル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ja-JP" altLang="en-US"/>
              <a:t>マスター サブタイトルの書式設定</a:t>
            </a:r>
            <a:endParaRPr kumimoji="0" lang="en-US"/>
          </a:p>
        </p:txBody>
      </p:sp>
      <p:grpSp>
        <p:nvGrpSpPr>
          <p:cNvPr id="2" name="グループ化 1"/>
          <p:cNvGrpSpPr/>
          <p:nvPr/>
        </p:nvGrpSpPr>
        <p:grpSpPr>
          <a:xfrm>
            <a:off x="-3765" y="4953000"/>
            <a:ext cx="9147765" cy="1912088"/>
            <a:chOff x="-3765" y="4832896"/>
            <a:chExt cx="9147765" cy="2032192"/>
          </a:xfrm>
        </p:grpSpPr>
        <p:sp>
          <p:nvSpPr>
            <p:cNvPr id="7" name="フリーフォーム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フリーフォーム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フリーフォーム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直線コネクタ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日付プレースホルダー 29"/>
          <p:cNvSpPr>
            <a:spLocks noGrp="1"/>
          </p:cNvSpPr>
          <p:nvPr>
            <p:ph type="dt" sz="half" idx="10"/>
          </p:nvPr>
        </p:nvSpPr>
        <p:spPr/>
        <p:txBody>
          <a:bodyPr/>
          <a:lstStyle>
            <a:lvl1pPr>
              <a:defRPr>
                <a:solidFill>
                  <a:srgbClr val="FFFFFF"/>
                </a:solidFill>
              </a:defRPr>
            </a:lvl1pPr>
            <a:extLst/>
          </a:lstStyle>
          <a:p>
            <a:fld id="{00DD8C55-846E-4470-89FD-F9EA479B291A}" type="datetime1">
              <a:rPr kumimoji="1" lang="ja-JP" altLang="en-US" smtClean="0"/>
              <a:pPr/>
              <a:t>2026/9/9</a:t>
            </a:fld>
            <a:endParaRPr kumimoji="1" lang="ja-JP" altLang="en-US"/>
          </a:p>
        </p:txBody>
      </p:sp>
      <p:sp>
        <p:nvSpPr>
          <p:cNvPr id="19" name="フッター プレースホルダー 18"/>
          <p:cNvSpPr>
            <a:spLocks noGrp="1"/>
          </p:cNvSpPr>
          <p:nvPr>
            <p:ph type="ftr" sz="quarter" idx="11"/>
          </p:nvPr>
        </p:nvSpPr>
        <p:spPr/>
        <p:txBody>
          <a:bodyPr/>
          <a:lstStyle>
            <a:lvl1pPr>
              <a:defRPr>
                <a:solidFill>
                  <a:schemeClr val="accent1">
                    <a:tint val="20000"/>
                  </a:schemeClr>
                </a:solidFill>
              </a:defRPr>
            </a:lvl1pPr>
            <a:extLst/>
          </a:lstStyle>
          <a:p>
            <a:endParaRPr kumimoji="1" lang="ja-JP" altLang="en-US"/>
          </a:p>
        </p:txBody>
      </p:sp>
      <p:sp>
        <p:nvSpPr>
          <p:cNvPr id="27" name="スライド番号プレースホルダー 26"/>
          <p:cNvSpPr>
            <a:spLocks noGrp="1"/>
          </p:cNvSpPr>
          <p:nvPr>
            <p:ph type="sldNum" sz="quarter" idx="12"/>
          </p:nvPr>
        </p:nvSpPr>
        <p:spPr/>
        <p:txBody>
          <a:bodyPr/>
          <a:lstStyle>
            <a:lvl1pPr>
              <a:defRPr>
                <a:solidFill>
                  <a:srgbClr val="FFFFFF"/>
                </a:solidFill>
              </a:defRPr>
            </a:lvl1pPr>
            <a:extLst/>
          </a:lstStyle>
          <a:p>
            <a:fld id="{8DD9D703-5948-40EC-A5D0-9464E7991EB9}" type="slidenum">
              <a:rPr kumimoji="1" lang="ja-JP" altLang="en-US" smtClean="0"/>
              <a:pPr/>
              <a:t>‹#›</a:t>
            </a:fld>
            <a:endParaRPr kumimoji="1" lang="ja-JP"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p:txBody>
          <a:bodyPr/>
          <a:lstStyle/>
          <a:p>
            <a:pPr lvl="0" eaLnBrk="1" latinLnBrk="0" hangingPunct="1"/>
            <a:r>
              <a:rPr lang="ja-JP" altLang="en-US"/>
              <a:t>マスター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4" name="日付プレースホルダー 3"/>
          <p:cNvSpPr>
            <a:spLocks noGrp="1"/>
          </p:cNvSpPr>
          <p:nvPr>
            <p:ph type="dt" sz="half" idx="10"/>
          </p:nvPr>
        </p:nvSpPr>
        <p:spPr/>
        <p:txBody>
          <a:bodyPr/>
          <a:lstStyle/>
          <a:p>
            <a:fld id="{813B5356-A94E-4D02-811B-A0DD79456B7B}" type="datetime1">
              <a:rPr kumimoji="1" lang="ja-JP" altLang="en-US" smtClean="0"/>
              <a:pPr/>
              <a:t>2026/9/9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DD9D703-5948-40EC-A5D0-9464E7991EB9}" type="slidenum">
              <a:rPr kumimoji="1" lang="ja-JP" altLang="en-US" smtClean="0"/>
              <a:pPr/>
              <a:t>‹#›</a:t>
            </a:fld>
            <a:endParaRPr kumimoji="1" lang="ja-JP" altLang="en-US"/>
          </a:p>
        </p:txBody>
      </p:sp>
      <p:sp>
        <p:nvSpPr>
          <p:cNvPr id="7" name="タイトル 6"/>
          <p:cNvSpPr>
            <a:spLocks noGrp="1"/>
          </p:cNvSpPr>
          <p:nvPr>
            <p:ph type="title"/>
          </p:nvPr>
        </p:nvSpPr>
        <p:spPr/>
        <p:txBody>
          <a:bodyPr rtlCol="0"/>
          <a:lstStyle/>
          <a:p>
            <a:r>
              <a:rPr kumimoji="0" lang="ja-JP" altLang="en-US"/>
              <a:t>マスター タイトルの書式設定</a:t>
            </a:r>
            <a:endParaRPr kumimoji="0"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ja-JP" altLang="en-US"/>
              <a:t>マスター タイトルの書式設定</a:t>
            </a:r>
            <a:endParaRPr kumimoji="0" lang="en-US"/>
          </a:p>
        </p:txBody>
      </p:sp>
      <p:sp>
        <p:nvSpPr>
          <p:cNvPr id="3" name="テキスト プレースホルダー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ja-JP" altLang="en-US"/>
              <a:t>マスター テキストの書式設定</a:t>
            </a:r>
          </a:p>
        </p:txBody>
      </p:sp>
      <p:sp>
        <p:nvSpPr>
          <p:cNvPr id="4" name="日付プレースホルダー 3"/>
          <p:cNvSpPr>
            <a:spLocks noGrp="1"/>
          </p:cNvSpPr>
          <p:nvPr>
            <p:ph type="dt" sz="half" idx="10"/>
          </p:nvPr>
        </p:nvSpPr>
        <p:spPr/>
        <p:txBody>
          <a:bodyPr/>
          <a:lstStyle/>
          <a:p>
            <a:fld id="{434981E7-D23F-4515-99F2-1B3E6869997B}" type="datetime1">
              <a:rPr kumimoji="1" lang="ja-JP" altLang="en-US" smtClean="0"/>
              <a:pPr/>
              <a:t>2026/9/9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DD9D703-5948-40EC-A5D0-9464E7991EB9}" type="slidenum">
              <a:rPr kumimoji="1" lang="ja-JP" altLang="en-US" smtClean="0"/>
              <a:pPr/>
              <a:t>‹#›</a:t>
            </a:fld>
            <a:endParaRPr kumimoji="1" lang="ja-JP" altLang="en-US"/>
          </a:p>
        </p:txBody>
      </p:sp>
      <p:sp>
        <p:nvSpPr>
          <p:cNvPr id="7" name="山形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山形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3" name="コンテンツ プレースホルダー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ja-JP" altLang="en-US"/>
              <a:t>マスター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4" name="コンテンツ プレースホルダー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ja-JP" altLang="en-US"/>
              <a:t>マスター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5" name="日付プレースホルダー 4"/>
          <p:cNvSpPr>
            <a:spLocks noGrp="1"/>
          </p:cNvSpPr>
          <p:nvPr>
            <p:ph type="dt" sz="half" idx="10"/>
          </p:nvPr>
        </p:nvSpPr>
        <p:spPr/>
        <p:txBody>
          <a:bodyPr/>
          <a:lstStyle/>
          <a:p>
            <a:fld id="{9D80F0D2-C9CF-4A40-9481-D7EDDA1C1C14}" type="datetime1">
              <a:rPr kumimoji="1" lang="ja-JP" altLang="en-US" smtClean="0"/>
              <a:pPr/>
              <a:t>2026/9/9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8DD9D703-5948-40EC-A5D0-9464E7991EB9}" type="slidenum">
              <a:rPr kumimoji="1" lang="ja-JP" altLang="en-US" smtClean="0"/>
              <a:pPr/>
              <a:t>‹#›</a:t>
            </a:fld>
            <a:endParaRPr kumimoji="1" lang="ja-JP" altLang="en-US"/>
          </a:p>
        </p:txBody>
      </p:sp>
      <p:sp>
        <p:nvSpPr>
          <p:cNvPr id="8" name="タイトル 7"/>
          <p:cNvSpPr>
            <a:spLocks noGrp="1"/>
          </p:cNvSpPr>
          <p:nvPr>
            <p:ph type="title"/>
          </p:nvPr>
        </p:nvSpPr>
        <p:spPr/>
        <p:txBody>
          <a:bodyPr rtlCol="0"/>
          <a:lstStyle/>
          <a:p>
            <a:r>
              <a:rPr kumimoji="0" lang="ja-JP" altLang="en-US"/>
              <a:t>マスター タイトルの書式設定</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8229600" cy="1143000"/>
          </a:xfrm>
        </p:spPr>
        <p:txBody>
          <a:bodyPr anchor="ctr"/>
          <a:lstStyle>
            <a:lvl1pPr>
              <a:defRPr/>
            </a:lvl1pPr>
            <a:extLst/>
          </a:lstStyle>
          <a:p>
            <a:r>
              <a:rPr kumimoji="0" lang="ja-JP" altLang="en-US"/>
              <a:t>マスター タイトルの書式設定</a:t>
            </a:r>
            <a:endParaRPr kumimoji="0" lang="en-US"/>
          </a:p>
        </p:txBody>
      </p:sp>
      <p:sp>
        <p:nvSpPr>
          <p:cNvPr id="3" name="テキスト プレースホルダー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ja-JP" altLang="en-US"/>
              <a:t>マスター テキストの書式設定</a:t>
            </a:r>
          </a:p>
        </p:txBody>
      </p:sp>
      <p:sp>
        <p:nvSpPr>
          <p:cNvPr id="4" name="テキスト プレースホルダー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ja-JP" altLang="en-US"/>
              <a:t>マスター テキストの書式設定</a:t>
            </a:r>
          </a:p>
        </p:txBody>
      </p:sp>
      <p:sp>
        <p:nvSpPr>
          <p:cNvPr id="5" name="コンテンツ プレースホルダー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ja-JP" altLang="en-US"/>
              <a:t>マスター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6" name="コンテンツ プレースホルダー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ja-JP" altLang="en-US"/>
              <a:t>マスター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7" name="日付プレースホルダー 6"/>
          <p:cNvSpPr>
            <a:spLocks noGrp="1"/>
          </p:cNvSpPr>
          <p:nvPr>
            <p:ph type="dt" sz="half" idx="10"/>
          </p:nvPr>
        </p:nvSpPr>
        <p:spPr/>
        <p:txBody>
          <a:bodyPr/>
          <a:lstStyle/>
          <a:p>
            <a:fld id="{67DCB490-5251-45B6-9EED-B548AF5D22C3}" type="datetime1">
              <a:rPr kumimoji="1" lang="ja-JP" altLang="en-US" smtClean="0"/>
              <a:pPr/>
              <a:t>2026/9/9</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8DD9D703-5948-40EC-A5D0-9464E7991EB9}" type="slidenum">
              <a:rPr kumimoji="1" lang="ja-JP" altLang="en-US" smtClean="0"/>
              <a:pPr/>
              <a:t>‹#›</a:t>
            </a:fld>
            <a:endParaRPr kumimoji="1" lang="ja-JP"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3" name="日付プレースホルダー 2"/>
          <p:cNvSpPr>
            <a:spLocks noGrp="1"/>
          </p:cNvSpPr>
          <p:nvPr>
            <p:ph type="dt" sz="half" idx="10"/>
          </p:nvPr>
        </p:nvSpPr>
        <p:spPr/>
        <p:txBody>
          <a:bodyPr/>
          <a:lstStyle/>
          <a:p>
            <a:fld id="{CF1474A8-FD8E-48EF-BF3B-3691009E6CA2}" type="datetime1">
              <a:rPr kumimoji="1" lang="ja-JP" altLang="en-US" smtClean="0"/>
              <a:pPr/>
              <a:t>2026/9/9</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8DD9D703-5948-40EC-A5D0-9464E7991EB9}" type="slidenum">
              <a:rPr kumimoji="1" lang="ja-JP" altLang="en-US" smtClean="0"/>
              <a:pPr/>
              <a:t>‹#›</a:t>
            </a:fld>
            <a:endParaRPr kumimoji="1" lang="ja-JP" altLang="en-US"/>
          </a:p>
        </p:txBody>
      </p:sp>
      <p:sp>
        <p:nvSpPr>
          <p:cNvPr id="6" name="タイトル 5"/>
          <p:cNvSpPr>
            <a:spLocks noGrp="1"/>
          </p:cNvSpPr>
          <p:nvPr>
            <p:ph type="title"/>
          </p:nvPr>
        </p:nvSpPr>
        <p:spPr/>
        <p:txBody>
          <a:bodyPr rtlCol="0"/>
          <a:lstStyle/>
          <a:p>
            <a:r>
              <a:rPr kumimoji="0" lang="ja-JP" altLang="en-US"/>
              <a:t>マスター タイトルの書式設定</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9F415A17-259F-40CC-A28B-EC54241FD411}" type="datetime1">
              <a:rPr kumimoji="1" lang="ja-JP" altLang="en-US" smtClean="0"/>
              <a:pPr/>
              <a:t>2026/9/9</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8DD9D703-5948-40EC-A5D0-9464E7991EB9}" type="slidenum">
              <a:rPr kumimoji="1" lang="ja-JP" altLang="en-US" smtClean="0"/>
              <a:pPr/>
              <a:t>‹#›</a:t>
            </a:fld>
            <a:endParaRPr kumimoji="1" lang="ja-JP"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ja-JP" altLang="en-US"/>
              <a:t>マスター タイトルの書式設定</a:t>
            </a:r>
            <a:endParaRPr kumimoji="0" lang="en-US"/>
          </a:p>
        </p:txBody>
      </p:sp>
      <p:sp>
        <p:nvSpPr>
          <p:cNvPr id="3" name="テキスト プレースホルダー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ja-JP" altLang="en-US"/>
              <a:t>マスター テキストの書式設定</a:t>
            </a:r>
          </a:p>
        </p:txBody>
      </p:sp>
      <p:sp>
        <p:nvSpPr>
          <p:cNvPr id="4" name="コンテンツ プレースホルダー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ja-JP" altLang="en-US"/>
              <a:t>マスター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5" name="日付プレースホルダー 4"/>
          <p:cNvSpPr>
            <a:spLocks noGrp="1"/>
          </p:cNvSpPr>
          <p:nvPr>
            <p:ph type="dt" sz="half" idx="10"/>
          </p:nvPr>
        </p:nvSpPr>
        <p:spPr>
          <a:xfrm>
            <a:off x="6727032" y="6407944"/>
            <a:ext cx="1920240" cy="365760"/>
          </a:xfrm>
        </p:spPr>
        <p:txBody>
          <a:bodyPr/>
          <a:lstStyle/>
          <a:p>
            <a:fld id="{6BD11CF9-ACD0-4F1F-B06E-E3ADF18D85AA}" type="datetime1">
              <a:rPr kumimoji="1" lang="ja-JP" altLang="en-US" smtClean="0"/>
              <a:pPr/>
              <a:t>2026/9/9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8DD9D703-5948-40EC-A5D0-9464E7991EB9}" type="slidenum">
              <a:rPr kumimoji="1" lang="ja-JP" altLang="en-US" smtClean="0"/>
              <a:pPr/>
              <a:t>‹#›</a:t>
            </a:fld>
            <a:endParaRPr kumimoji="1" lang="ja-JP" altLang="en-US"/>
          </a:p>
        </p:txBody>
      </p:sp>
    </p:spTree>
  </p:cSld>
  <p:clrMapOvr>
    <a:overrideClrMapping bg1="lt1" tx1="dk1" bg2="lt2" tx2="dk2" accent1="accent1" accent2="accent2" accent3="accent3" accent4="accent4" accent5="accent5" accent6="accent6" hlink="hlink" folHlink="folHlink"/>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4" name="テキスト プレースホルダー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ja-JP" altLang="en-US"/>
              <a:t>マスター テキストの書式設定</a:t>
            </a:r>
          </a:p>
        </p:txBody>
      </p:sp>
      <p:sp>
        <p:nvSpPr>
          <p:cNvPr id="3" name="図プレースホルダー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ja-JP" altLang="en-US"/>
              <a:t>アイコンをクリックして図を追加</a:t>
            </a:r>
            <a:endParaRPr kumimoji="0" lang="en-US"/>
          </a:p>
        </p:txBody>
      </p:sp>
      <p:sp>
        <p:nvSpPr>
          <p:cNvPr id="5" name="日付プレースホルダー 4"/>
          <p:cNvSpPr>
            <a:spLocks noGrp="1"/>
          </p:cNvSpPr>
          <p:nvPr>
            <p:ph type="dt" sz="half" idx="10"/>
          </p:nvPr>
        </p:nvSpPr>
        <p:spPr/>
        <p:txBody>
          <a:bodyPr/>
          <a:lstStyle>
            <a:lvl1pPr>
              <a:defRPr>
                <a:solidFill>
                  <a:schemeClr val="tx1"/>
                </a:solidFill>
              </a:defRPr>
            </a:lvl1pPr>
            <a:extLst/>
          </a:lstStyle>
          <a:p>
            <a:fld id="{7F63271B-36B0-4E4B-A479-43B032BBE530}" type="datetime1">
              <a:rPr kumimoji="1" lang="ja-JP" altLang="en-US" smtClean="0"/>
              <a:pPr/>
              <a:t>2026/9/9</a:t>
            </a:fld>
            <a:endParaRPr kumimoji="1" lang="ja-JP" altLang="en-US"/>
          </a:p>
        </p:txBody>
      </p:sp>
      <p:sp>
        <p:nvSpPr>
          <p:cNvPr id="6" name="フッター プレースホルダー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kumimoji="1" lang="ja-JP" altLang="en-US"/>
          </a:p>
        </p:txBody>
      </p:sp>
      <p:sp>
        <p:nvSpPr>
          <p:cNvPr id="7" name="スライド番号プレースホルダー 6"/>
          <p:cNvSpPr>
            <a:spLocks noGrp="1"/>
          </p:cNvSpPr>
          <p:nvPr>
            <p:ph type="sldNum" sz="quarter" idx="12"/>
          </p:nvPr>
        </p:nvSpPr>
        <p:spPr/>
        <p:txBody>
          <a:bodyPr/>
          <a:lstStyle>
            <a:lvl1pPr>
              <a:defRPr>
                <a:solidFill>
                  <a:schemeClr val="tx1"/>
                </a:solidFill>
              </a:defRPr>
            </a:lvl1pPr>
            <a:extLst/>
          </a:lstStyle>
          <a:p>
            <a:fld id="{8DD9D703-5948-40EC-A5D0-9464E7991EB9}" type="slidenum">
              <a:rPr kumimoji="1" lang="ja-JP" altLang="en-US" smtClean="0"/>
              <a:pPr/>
              <a:t>‹#›</a:t>
            </a:fld>
            <a:endParaRPr kumimoji="1" lang="ja-JP" altLang="en-US"/>
          </a:p>
        </p:txBody>
      </p:sp>
      <p:sp>
        <p:nvSpPr>
          <p:cNvPr id="2" name="タイトル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ja-JP" altLang="en-US"/>
              <a:t>マスター タイトルの書式設定</a:t>
            </a:r>
            <a:endParaRPr kumimoji="0" lang="en-US"/>
          </a:p>
        </p:txBody>
      </p:sp>
      <p:sp>
        <p:nvSpPr>
          <p:cNvPr id="8" name="フリーフォーム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フリーフォーム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直角三角形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直線コネクタ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山形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山形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a:t>マスター タイトルの書式設定</a:t>
            </a:r>
            <a:endParaRPr kumimoji="0" lang="en-US"/>
          </a:p>
        </p:txBody>
      </p:sp>
      <p:sp>
        <p:nvSpPr>
          <p:cNvPr id="3" name="縦書きテキスト プレースホルダー 2"/>
          <p:cNvSpPr>
            <a:spLocks noGrp="1"/>
          </p:cNvSpPr>
          <p:nvPr>
            <p:ph type="body" orient="vert" idx="1"/>
          </p:nvPr>
        </p:nvSpPr>
        <p:spPr>
          <a:xfrm>
            <a:off x="457200" y="1481329"/>
            <a:ext cx="8229600" cy="4386071"/>
          </a:xfrm>
        </p:spPr>
        <p:txBody>
          <a:bodyPr vert="eaVert"/>
          <a:lstStyle/>
          <a:p>
            <a:pPr lvl="0" eaLnBrk="1" latinLnBrk="0" hangingPunct="1"/>
            <a:r>
              <a:rPr lang="ja-JP" altLang="en-US"/>
              <a:t>マスター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4" name="日付プレースホルダー 3"/>
          <p:cNvSpPr>
            <a:spLocks noGrp="1"/>
          </p:cNvSpPr>
          <p:nvPr>
            <p:ph type="dt" sz="half" idx="10"/>
          </p:nvPr>
        </p:nvSpPr>
        <p:spPr/>
        <p:txBody>
          <a:bodyPr/>
          <a:lstStyle/>
          <a:p>
            <a:fld id="{6BD11CF9-ACD0-4F1F-B06E-E3ADF18D85AA}" type="datetime1">
              <a:rPr kumimoji="1" lang="ja-JP" altLang="en-US" smtClean="0"/>
              <a:pPr/>
              <a:t>2026/9/9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DD9D703-5948-40EC-A5D0-9464E7991EB9}" type="slidenum">
              <a:rPr kumimoji="1" lang="ja-JP" altLang="en-US" smtClean="0"/>
              <a:pPr/>
              <a:t>‹#›</a:t>
            </a:fld>
            <a:endParaRPr kumimoji="1" lang="ja-JP" altLang="en-US"/>
          </a:p>
        </p:txBody>
      </p:sp>
    </p:spTree>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844013" y="274640"/>
            <a:ext cx="1777470" cy="5592761"/>
          </a:xfrm>
        </p:spPr>
        <p:txBody>
          <a:bodyPr vert="eaVert"/>
          <a:lstStyle/>
          <a:p>
            <a:r>
              <a:rPr kumimoji="0" lang="ja-JP" altLang="en-US"/>
              <a:t>マスター タイトルの書式設定</a:t>
            </a:r>
            <a:endParaRPr kumimoji="0" lang="en-US"/>
          </a:p>
        </p:txBody>
      </p:sp>
      <p:sp>
        <p:nvSpPr>
          <p:cNvPr id="3" name="縦書きテキスト プレースホルダー 2"/>
          <p:cNvSpPr>
            <a:spLocks noGrp="1"/>
          </p:cNvSpPr>
          <p:nvPr>
            <p:ph type="body" orient="vert" idx="1"/>
          </p:nvPr>
        </p:nvSpPr>
        <p:spPr>
          <a:xfrm>
            <a:off x="457200" y="274641"/>
            <a:ext cx="6324600" cy="5592760"/>
          </a:xfrm>
        </p:spPr>
        <p:txBody>
          <a:bodyPr vert="eaVert"/>
          <a:lstStyle/>
          <a:p>
            <a:pPr lvl="0" eaLnBrk="1" latinLnBrk="0" hangingPunct="1"/>
            <a:r>
              <a:rPr lang="ja-JP" altLang="en-US"/>
              <a:t>マスター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4" name="日付プレースホルダー 3"/>
          <p:cNvSpPr>
            <a:spLocks noGrp="1"/>
          </p:cNvSpPr>
          <p:nvPr>
            <p:ph type="dt" sz="half" idx="10"/>
          </p:nvPr>
        </p:nvSpPr>
        <p:spPr/>
        <p:txBody>
          <a:bodyPr/>
          <a:lstStyle/>
          <a:p>
            <a:fld id="{6BD11CF9-ACD0-4F1F-B06E-E3ADF18D85AA}" type="datetime1">
              <a:rPr kumimoji="1" lang="ja-JP" altLang="en-US" smtClean="0"/>
              <a:pPr/>
              <a:t>2026/9/9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DD9D703-5948-40EC-A5D0-9464E7991EB9}" type="slidenum">
              <a:rPr kumimoji="1" lang="ja-JP" altLang="en-US" smtClean="0"/>
              <a:pPr/>
              <a:t>‹#›</a:t>
            </a:fld>
            <a:endParaRPr kumimoji="1" lang="ja-JP" altLang="en-US"/>
          </a:p>
        </p:txBody>
      </p:sp>
    </p:spTree>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89"/>
            <a:ext cx="7772400" cy="1470025"/>
          </a:xfrm>
        </p:spPr>
        <p:txBody>
          <a:bodyPr/>
          <a:lstStyle/>
          <a:p>
            <a:r>
              <a:rPr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22041" indent="0" algn="ctr">
              <a:buNone/>
              <a:defRPr>
                <a:solidFill>
                  <a:schemeClr val="tx1">
                    <a:tint val="75000"/>
                  </a:schemeClr>
                </a:solidFill>
              </a:defRPr>
            </a:lvl2pPr>
            <a:lvl3pPr marL="844083" indent="0" algn="ctr">
              <a:buNone/>
              <a:defRPr>
                <a:solidFill>
                  <a:schemeClr val="tx1">
                    <a:tint val="75000"/>
                  </a:schemeClr>
                </a:solidFill>
              </a:defRPr>
            </a:lvl3pPr>
            <a:lvl4pPr marL="1266124" indent="0" algn="ctr">
              <a:buNone/>
              <a:defRPr>
                <a:solidFill>
                  <a:schemeClr val="tx1">
                    <a:tint val="75000"/>
                  </a:schemeClr>
                </a:solidFill>
              </a:defRPr>
            </a:lvl4pPr>
            <a:lvl5pPr marL="1688165" indent="0" algn="ctr">
              <a:buNone/>
              <a:defRPr>
                <a:solidFill>
                  <a:schemeClr val="tx1">
                    <a:tint val="75000"/>
                  </a:schemeClr>
                </a:solidFill>
              </a:defRPr>
            </a:lvl5pPr>
            <a:lvl6pPr marL="2110207" indent="0" algn="ctr">
              <a:buNone/>
              <a:defRPr>
                <a:solidFill>
                  <a:schemeClr val="tx1">
                    <a:tint val="75000"/>
                  </a:schemeClr>
                </a:solidFill>
              </a:defRPr>
            </a:lvl6pPr>
            <a:lvl7pPr marL="2532248" indent="0" algn="ctr">
              <a:buNone/>
              <a:defRPr>
                <a:solidFill>
                  <a:schemeClr val="tx1">
                    <a:tint val="75000"/>
                  </a:schemeClr>
                </a:solidFill>
              </a:defRPr>
            </a:lvl7pPr>
            <a:lvl8pPr marL="2954289" indent="0" algn="ctr">
              <a:buNone/>
              <a:defRPr>
                <a:solidFill>
                  <a:schemeClr val="tx1">
                    <a:tint val="75000"/>
                  </a:schemeClr>
                </a:solidFill>
              </a:defRPr>
            </a:lvl8pPr>
            <a:lvl9pPr marL="3376331" indent="0" algn="ctr">
              <a:buNone/>
              <a:defRPr>
                <a:solidFill>
                  <a:schemeClr val="tx1">
                    <a:tint val="75000"/>
                  </a:schemeClr>
                </a:solidFill>
              </a:defRPr>
            </a:lvl9pPr>
          </a:lstStyle>
          <a:p>
            <a:r>
              <a:rPr lang="ja-JP" altLang="en-US"/>
              <a:t>マスター サブタイトルの書式設定</a:t>
            </a:r>
          </a:p>
        </p:txBody>
      </p:sp>
      <p:sp>
        <p:nvSpPr>
          <p:cNvPr id="4" name="日付プレースホルダー 3"/>
          <p:cNvSpPr>
            <a:spLocks noGrp="1"/>
          </p:cNvSpPr>
          <p:nvPr>
            <p:ph type="dt" sz="half" idx="10"/>
          </p:nvPr>
        </p:nvSpPr>
        <p:spPr/>
        <p:txBody>
          <a:bodyPr rtlCol="0"/>
          <a:lstStyle>
            <a:lvl1pPr defTabSz="843829" fontAlgn="auto">
              <a:spcBef>
                <a:spcPts val="0"/>
              </a:spcBef>
              <a:spcAft>
                <a:spcPts val="0"/>
              </a:spcAft>
              <a:defRPr>
                <a:solidFill>
                  <a:prstClr val="black">
                    <a:tint val="75000"/>
                  </a:prstClr>
                </a:solidFill>
                <a:latin typeface="+mn-lt"/>
                <a:ea typeface="+mn-ea"/>
              </a:defRPr>
            </a:lvl1pPr>
          </a:lstStyle>
          <a:p>
            <a:pPr>
              <a:defRPr/>
            </a:pPr>
            <a:fld id="{2388A7A1-714F-449A-B8C3-A1CF6CBF6BDD}" type="datetime1">
              <a:rPr lang="ja-JP" altLang="en-US" smtClean="0"/>
              <a:t>2026/9/9</a:t>
            </a:fld>
            <a:endParaRPr lang="ja-JP" altLang="en-US"/>
          </a:p>
        </p:txBody>
      </p:sp>
      <p:sp>
        <p:nvSpPr>
          <p:cNvPr id="5" name="フッター プレースホルダー 4"/>
          <p:cNvSpPr>
            <a:spLocks noGrp="1"/>
          </p:cNvSpPr>
          <p:nvPr>
            <p:ph type="ftr" sz="quarter" idx="11"/>
          </p:nvPr>
        </p:nvSpPr>
        <p:spPr/>
        <p:txBody>
          <a:bodyPr rtlCol="0"/>
          <a:lstStyle>
            <a:lvl1pPr defTabSz="843829" fontAlgn="auto">
              <a:spcBef>
                <a:spcPts val="0"/>
              </a:spcBef>
              <a:spcAft>
                <a:spcPts val="0"/>
              </a:spcAft>
              <a:defRPr>
                <a:solidFill>
                  <a:prstClr val="black">
                    <a:tint val="75000"/>
                  </a:prstClr>
                </a:solidFill>
                <a:latin typeface="+mn-lt"/>
                <a:ea typeface="+mn-ea"/>
              </a:defRPr>
            </a:lvl1pPr>
          </a:lstStyle>
          <a:p>
            <a:pPr>
              <a:defRPr/>
            </a:pPr>
            <a:endParaRPr lang="ja-JP" altLang="en-US"/>
          </a:p>
        </p:txBody>
      </p:sp>
      <p:sp>
        <p:nvSpPr>
          <p:cNvPr id="6" name="スライド番号プレースホルダー 5"/>
          <p:cNvSpPr>
            <a:spLocks noGrp="1"/>
          </p:cNvSpPr>
          <p:nvPr>
            <p:ph type="sldNum" sz="quarter" idx="12"/>
          </p:nvPr>
        </p:nvSpPr>
        <p:spPr/>
        <p:txBody>
          <a:bodyPr rtlCol="0"/>
          <a:lstStyle>
            <a:lvl1pPr defTabSz="843829" fontAlgn="auto">
              <a:spcBef>
                <a:spcPts val="0"/>
              </a:spcBef>
              <a:spcAft>
                <a:spcPts val="0"/>
              </a:spcAft>
              <a:defRPr>
                <a:solidFill>
                  <a:prstClr val="black">
                    <a:tint val="75000"/>
                  </a:prstClr>
                </a:solidFill>
                <a:latin typeface="+mn-lt"/>
                <a:ea typeface="+mn-ea"/>
              </a:defRPr>
            </a:lvl1pPr>
          </a:lstStyle>
          <a:p>
            <a:pPr>
              <a:defRPr/>
            </a:pPr>
            <a:fld id="{0F434B17-5D74-41BE-8411-98B2FD1F50A6}" type="slidenum">
              <a:rPr lang="ja-JP" altLang="en-US"/>
              <a:pPr>
                <a:defRPr/>
              </a:pPr>
              <a:t>‹#›</a:t>
            </a:fld>
            <a:endParaRPr lang="ja-JP" altLang="en-US"/>
          </a:p>
        </p:txBody>
      </p:sp>
    </p:spTree>
    <p:extLst>
      <p:ext uri="{BB962C8B-B14F-4D97-AF65-F5344CB8AC3E}">
        <p14:creationId xmlns:p14="http://schemas.microsoft.com/office/powerpoint/2010/main" val="41565862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10"/>
          </p:nvPr>
        </p:nvSpPr>
        <p:spPr/>
        <p:txBody>
          <a:bodyPr rtlCol="0"/>
          <a:lstStyle>
            <a:lvl1pPr defTabSz="843829" fontAlgn="auto">
              <a:spcBef>
                <a:spcPts val="0"/>
              </a:spcBef>
              <a:spcAft>
                <a:spcPts val="0"/>
              </a:spcAft>
              <a:defRPr>
                <a:solidFill>
                  <a:prstClr val="black">
                    <a:tint val="75000"/>
                  </a:prstClr>
                </a:solidFill>
                <a:latin typeface="+mn-lt"/>
                <a:ea typeface="+mn-ea"/>
              </a:defRPr>
            </a:lvl1pPr>
          </a:lstStyle>
          <a:p>
            <a:pPr>
              <a:defRPr/>
            </a:pPr>
            <a:fld id="{97F1AECF-92F5-4A40-89C1-C491619F1F4C}" type="datetime1">
              <a:rPr lang="ja-JP" altLang="en-US" smtClean="0"/>
              <a:t>2026/9/9</a:t>
            </a:fld>
            <a:endParaRPr lang="ja-JP" altLang="en-US"/>
          </a:p>
        </p:txBody>
      </p:sp>
      <p:sp>
        <p:nvSpPr>
          <p:cNvPr id="5" name="フッター プレースホルダー 4"/>
          <p:cNvSpPr>
            <a:spLocks noGrp="1"/>
          </p:cNvSpPr>
          <p:nvPr>
            <p:ph type="ftr" sz="quarter" idx="11"/>
          </p:nvPr>
        </p:nvSpPr>
        <p:spPr/>
        <p:txBody>
          <a:bodyPr rtlCol="0"/>
          <a:lstStyle>
            <a:lvl1pPr defTabSz="843829" fontAlgn="auto">
              <a:spcBef>
                <a:spcPts val="0"/>
              </a:spcBef>
              <a:spcAft>
                <a:spcPts val="0"/>
              </a:spcAft>
              <a:defRPr>
                <a:solidFill>
                  <a:prstClr val="black">
                    <a:tint val="75000"/>
                  </a:prstClr>
                </a:solidFill>
                <a:latin typeface="+mn-lt"/>
                <a:ea typeface="+mn-ea"/>
              </a:defRPr>
            </a:lvl1pPr>
          </a:lstStyle>
          <a:p>
            <a:pPr>
              <a:defRPr/>
            </a:pPr>
            <a:endParaRPr lang="ja-JP" altLang="en-US"/>
          </a:p>
        </p:txBody>
      </p:sp>
      <p:sp>
        <p:nvSpPr>
          <p:cNvPr id="6" name="スライド番号プレースホルダー 5"/>
          <p:cNvSpPr>
            <a:spLocks noGrp="1"/>
          </p:cNvSpPr>
          <p:nvPr>
            <p:ph type="sldNum" sz="quarter" idx="12"/>
          </p:nvPr>
        </p:nvSpPr>
        <p:spPr/>
        <p:txBody>
          <a:bodyPr rtlCol="0"/>
          <a:lstStyle>
            <a:lvl1pPr defTabSz="843829" fontAlgn="auto">
              <a:spcBef>
                <a:spcPts val="0"/>
              </a:spcBef>
              <a:spcAft>
                <a:spcPts val="0"/>
              </a:spcAft>
              <a:defRPr>
                <a:solidFill>
                  <a:prstClr val="black">
                    <a:tint val="75000"/>
                  </a:prstClr>
                </a:solidFill>
                <a:latin typeface="+mn-lt"/>
                <a:ea typeface="+mn-ea"/>
              </a:defRPr>
            </a:lvl1pPr>
          </a:lstStyle>
          <a:p>
            <a:pPr>
              <a:defRPr/>
            </a:pPr>
            <a:fld id="{C784F2AA-5948-45E6-950C-1F2FAA900114}" type="slidenum">
              <a:rPr lang="ja-JP" altLang="en-US"/>
              <a:pPr>
                <a:defRPr/>
              </a:pPr>
              <a:t>‹#›</a:t>
            </a:fld>
            <a:endParaRPr lang="ja-JP" altLang="en-US"/>
          </a:p>
        </p:txBody>
      </p:sp>
    </p:spTree>
    <p:extLst>
      <p:ext uri="{BB962C8B-B14F-4D97-AF65-F5344CB8AC3E}">
        <p14:creationId xmlns:p14="http://schemas.microsoft.com/office/powerpoint/2010/main" val="234470670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64"/>
            <a:ext cx="7772400" cy="1362075"/>
          </a:xfrm>
        </p:spPr>
        <p:txBody>
          <a:bodyPr anchor="t"/>
          <a:lstStyle>
            <a:lvl1pPr algn="l">
              <a:defRPr sz="3692"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1846">
                <a:solidFill>
                  <a:schemeClr val="tx1">
                    <a:tint val="75000"/>
                  </a:schemeClr>
                </a:solidFill>
              </a:defRPr>
            </a:lvl1pPr>
            <a:lvl2pPr marL="422041" indent="0">
              <a:buNone/>
              <a:defRPr sz="1662">
                <a:solidFill>
                  <a:schemeClr val="tx1">
                    <a:tint val="75000"/>
                  </a:schemeClr>
                </a:solidFill>
              </a:defRPr>
            </a:lvl2pPr>
            <a:lvl3pPr marL="844083" indent="0">
              <a:buNone/>
              <a:defRPr sz="1477">
                <a:solidFill>
                  <a:schemeClr val="tx1">
                    <a:tint val="75000"/>
                  </a:schemeClr>
                </a:solidFill>
              </a:defRPr>
            </a:lvl3pPr>
            <a:lvl4pPr marL="1266124" indent="0">
              <a:buNone/>
              <a:defRPr sz="1292">
                <a:solidFill>
                  <a:schemeClr val="tx1">
                    <a:tint val="75000"/>
                  </a:schemeClr>
                </a:solidFill>
              </a:defRPr>
            </a:lvl4pPr>
            <a:lvl5pPr marL="1688165" indent="0">
              <a:buNone/>
              <a:defRPr sz="1292">
                <a:solidFill>
                  <a:schemeClr val="tx1">
                    <a:tint val="75000"/>
                  </a:schemeClr>
                </a:solidFill>
              </a:defRPr>
            </a:lvl5pPr>
            <a:lvl6pPr marL="2110207" indent="0">
              <a:buNone/>
              <a:defRPr sz="1292">
                <a:solidFill>
                  <a:schemeClr val="tx1">
                    <a:tint val="75000"/>
                  </a:schemeClr>
                </a:solidFill>
              </a:defRPr>
            </a:lvl6pPr>
            <a:lvl7pPr marL="2532248" indent="0">
              <a:buNone/>
              <a:defRPr sz="1292">
                <a:solidFill>
                  <a:schemeClr val="tx1">
                    <a:tint val="75000"/>
                  </a:schemeClr>
                </a:solidFill>
              </a:defRPr>
            </a:lvl7pPr>
            <a:lvl8pPr marL="2954289" indent="0">
              <a:buNone/>
              <a:defRPr sz="1292">
                <a:solidFill>
                  <a:schemeClr val="tx1">
                    <a:tint val="75000"/>
                  </a:schemeClr>
                </a:solidFill>
              </a:defRPr>
            </a:lvl8pPr>
            <a:lvl9pPr marL="3376331" indent="0">
              <a:buNone/>
              <a:defRPr sz="1292">
                <a:solidFill>
                  <a:schemeClr val="tx1">
                    <a:tint val="75000"/>
                  </a:schemeClr>
                </a:solidFill>
              </a:defRPr>
            </a:lvl9pPr>
          </a:lstStyle>
          <a:p>
            <a:pPr lvl="0"/>
            <a:r>
              <a:rPr lang="ja-JP" altLang="en-US"/>
              <a:t>マスター テキストの書式設定</a:t>
            </a:r>
          </a:p>
        </p:txBody>
      </p:sp>
      <p:sp>
        <p:nvSpPr>
          <p:cNvPr id="4" name="日付プレースホルダー 3"/>
          <p:cNvSpPr>
            <a:spLocks noGrp="1"/>
          </p:cNvSpPr>
          <p:nvPr>
            <p:ph type="dt" sz="half" idx="10"/>
          </p:nvPr>
        </p:nvSpPr>
        <p:spPr/>
        <p:txBody>
          <a:bodyPr rtlCol="0"/>
          <a:lstStyle>
            <a:lvl1pPr defTabSz="843829" fontAlgn="auto">
              <a:spcBef>
                <a:spcPts val="0"/>
              </a:spcBef>
              <a:spcAft>
                <a:spcPts val="0"/>
              </a:spcAft>
              <a:defRPr>
                <a:solidFill>
                  <a:prstClr val="black">
                    <a:tint val="75000"/>
                  </a:prstClr>
                </a:solidFill>
                <a:latin typeface="+mn-lt"/>
                <a:ea typeface="+mn-ea"/>
              </a:defRPr>
            </a:lvl1pPr>
          </a:lstStyle>
          <a:p>
            <a:pPr>
              <a:defRPr/>
            </a:pPr>
            <a:fld id="{6C02F736-09EF-41F1-98C0-0A8E015988D1}" type="datetime1">
              <a:rPr lang="ja-JP" altLang="en-US" smtClean="0"/>
              <a:t>2026/9/9</a:t>
            </a:fld>
            <a:endParaRPr lang="ja-JP" altLang="en-US"/>
          </a:p>
        </p:txBody>
      </p:sp>
      <p:sp>
        <p:nvSpPr>
          <p:cNvPr id="5" name="フッター プレースホルダー 4"/>
          <p:cNvSpPr>
            <a:spLocks noGrp="1"/>
          </p:cNvSpPr>
          <p:nvPr>
            <p:ph type="ftr" sz="quarter" idx="11"/>
          </p:nvPr>
        </p:nvSpPr>
        <p:spPr/>
        <p:txBody>
          <a:bodyPr rtlCol="0"/>
          <a:lstStyle>
            <a:lvl1pPr defTabSz="843829" fontAlgn="auto">
              <a:spcBef>
                <a:spcPts val="0"/>
              </a:spcBef>
              <a:spcAft>
                <a:spcPts val="0"/>
              </a:spcAft>
              <a:defRPr>
                <a:solidFill>
                  <a:prstClr val="black">
                    <a:tint val="75000"/>
                  </a:prstClr>
                </a:solidFill>
                <a:latin typeface="+mn-lt"/>
                <a:ea typeface="+mn-ea"/>
              </a:defRPr>
            </a:lvl1pPr>
          </a:lstStyle>
          <a:p>
            <a:pPr>
              <a:defRPr/>
            </a:pPr>
            <a:endParaRPr lang="ja-JP" altLang="en-US"/>
          </a:p>
        </p:txBody>
      </p:sp>
      <p:sp>
        <p:nvSpPr>
          <p:cNvPr id="6" name="スライド番号プレースホルダー 5"/>
          <p:cNvSpPr>
            <a:spLocks noGrp="1"/>
          </p:cNvSpPr>
          <p:nvPr>
            <p:ph type="sldNum" sz="quarter" idx="12"/>
          </p:nvPr>
        </p:nvSpPr>
        <p:spPr/>
        <p:txBody>
          <a:bodyPr rtlCol="0"/>
          <a:lstStyle>
            <a:lvl1pPr defTabSz="843829" fontAlgn="auto">
              <a:spcBef>
                <a:spcPts val="0"/>
              </a:spcBef>
              <a:spcAft>
                <a:spcPts val="0"/>
              </a:spcAft>
              <a:defRPr>
                <a:solidFill>
                  <a:prstClr val="black">
                    <a:tint val="75000"/>
                  </a:prstClr>
                </a:solidFill>
                <a:latin typeface="+mn-lt"/>
                <a:ea typeface="+mn-ea"/>
              </a:defRPr>
            </a:lvl1pPr>
          </a:lstStyle>
          <a:p>
            <a:pPr>
              <a:defRPr/>
            </a:pPr>
            <a:fld id="{EADDB98E-A8FE-4662-ADAA-D73FD94FEF2B}" type="slidenum">
              <a:rPr lang="ja-JP" altLang="en-US"/>
              <a:pPr>
                <a:defRPr/>
              </a:pPr>
              <a:t>‹#›</a:t>
            </a:fld>
            <a:endParaRPr lang="ja-JP" altLang="en-US"/>
          </a:p>
        </p:txBody>
      </p:sp>
    </p:spTree>
    <p:extLst>
      <p:ext uri="{BB962C8B-B14F-4D97-AF65-F5344CB8AC3E}">
        <p14:creationId xmlns:p14="http://schemas.microsoft.com/office/powerpoint/2010/main" val="262548357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57200" y="1600205"/>
            <a:ext cx="4038600" cy="4525963"/>
          </a:xfrm>
        </p:spPr>
        <p:txBody>
          <a:bodyPr/>
          <a:lstStyle>
            <a:lvl1pPr>
              <a:defRPr sz="2585"/>
            </a:lvl1pPr>
            <a:lvl2pPr>
              <a:defRPr sz="2215"/>
            </a:lvl2pPr>
            <a:lvl3pPr>
              <a:defRPr sz="1846"/>
            </a:lvl3pPr>
            <a:lvl4pPr>
              <a:defRPr sz="1662"/>
            </a:lvl4pPr>
            <a:lvl5pPr>
              <a:defRPr sz="1662"/>
            </a:lvl5pPr>
            <a:lvl6pPr>
              <a:defRPr sz="1662"/>
            </a:lvl6pPr>
            <a:lvl7pPr>
              <a:defRPr sz="1662"/>
            </a:lvl7pPr>
            <a:lvl8pPr>
              <a:defRPr sz="1662"/>
            </a:lvl8pPr>
            <a:lvl9pPr>
              <a:defRPr sz="1662"/>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48200" y="1600205"/>
            <a:ext cx="4038600" cy="4525963"/>
          </a:xfrm>
        </p:spPr>
        <p:txBody>
          <a:bodyPr/>
          <a:lstStyle>
            <a:lvl1pPr>
              <a:defRPr sz="2585"/>
            </a:lvl1pPr>
            <a:lvl2pPr>
              <a:defRPr sz="2215"/>
            </a:lvl2pPr>
            <a:lvl3pPr>
              <a:defRPr sz="1846"/>
            </a:lvl3pPr>
            <a:lvl4pPr>
              <a:defRPr sz="1662"/>
            </a:lvl4pPr>
            <a:lvl5pPr>
              <a:defRPr sz="1662"/>
            </a:lvl5pPr>
            <a:lvl6pPr>
              <a:defRPr sz="1662"/>
            </a:lvl6pPr>
            <a:lvl7pPr>
              <a:defRPr sz="1662"/>
            </a:lvl7pPr>
            <a:lvl8pPr>
              <a:defRPr sz="1662"/>
            </a:lvl8pPr>
            <a:lvl9pPr>
              <a:defRPr sz="1662"/>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日付プレースホルダー 4"/>
          <p:cNvSpPr>
            <a:spLocks noGrp="1"/>
          </p:cNvSpPr>
          <p:nvPr>
            <p:ph type="dt" sz="half" idx="10"/>
          </p:nvPr>
        </p:nvSpPr>
        <p:spPr/>
        <p:txBody>
          <a:bodyPr rtlCol="0"/>
          <a:lstStyle>
            <a:lvl1pPr defTabSz="843829" fontAlgn="auto">
              <a:spcBef>
                <a:spcPts val="0"/>
              </a:spcBef>
              <a:spcAft>
                <a:spcPts val="0"/>
              </a:spcAft>
              <a:defRPr>
                <a:solidFill>
                  <a:prstClr val="black">
                    <a:tint val="75000"/>
                  </a:prstClr>
                </a:solidFill>
                <a:latin typeface="+mn-lt"/>
                <a:ea typeface="+mn-ea"/>
              </a:defRPr>
            </a:lvl1pPr>
          </a:lstStyle>
          <a:p>
            <a:pPr>
              <a:defRPr/>
            </a:pPr>
            <a:fld id="{1AACAB38-38B1-41E4-9E26-D19189FCAB2A}" type="datetime1">
              <a:rPr lang="ja-JP" altLang="en-US" smtClean="0"/>
              <a:t>2026/9/9</a:t>
            </a:fld>
            <a:endParaRPr lang="ja-JP" altLang="en-US"/>
          </a:p>
        </p:txBody>
      </p:sp>
      <p:sp>
        <p:nvSpPr>
          <p:cNvPr id="6" name="フッター プレースホルダー 5"/>
          <p:cNvSpPr>
            <a:spLocks noGrp="1"/>
          </p:cNvSpPr>
          <p:nvPr>
            <p:ph type="ftr" sz="quarter" idx="11"/>
          </p:nvPr>
        </p:nvSpPr>
        <p:spPr/>
        <p:txBody>
          <a:bodyPr rtlCol="0"/>
          <a:lstStyle>
            <a:lvl1pPr defTabSz="843829" fontAlgn="auto">
              <a:spcBef>
                <a:spcPts val="0"/>
              </a:spcBef>
              <a:spcAft>
                <a:spcPts val="0"/>
              </a:spcAft>
              <a:defRPr>
                <a:solidFill>
                  <a:prstClr val="black">
                    <a:tint val="75000"/>
                  </a:prstClr>
                </a:solidFill>
                <a:latin typeface="+mn-lt"/>
                <a:ea typeface="+mn-ea"/>
              </a:defRPr>
            </a:lvl1pPr>
          </a:lstStyle>
          <a:p>
            <a:pPr>
              <a:defRPr/>
            </a:pPr>
            <a:endParaRPr lang="ja-JP" altLang="en-US"/>
          </a:p>
        </p:txBody>
      </p:sp>
      <p:sp>
        <p:nvSpPr>
          <p:cNvPr id="7" name="スライド番号プレースホルダー 6"/>
          <p:cNvSpPr>
            <a:spLocks noGrp="1"/>
          </p:cNvSpPr>
          <p:nvPr>
            <p:ph type="sldNum" sz="quarter" idx="12"/>
          </p:nvPr>
        </p:nvSpPr>
        <p:spPr/>
        <p:txBody>
          <a:bodyPr rtlCol="0"/>
          <a:lstStyle>
            <a:lvl1pPr defTabSz="843829" fontAlgn="auto">
              <a:spcBef>
                <a:spcPts val="0"/>
              </a:spcBef>
              <a:spcAft>
                <a:spcPts val="0"/>
              </a:spcAft>
              <a:defRPr>
                <a:solidFill>
                  <a:prstClr val="black">
                    <a:tint val="75000"/>
                  </a:prstClr>
                </a:solidFill>
                <a:latin typeface="+mn-lt"/>
                <a:ea typeface="+mn-ea"/>
              </a:defRPr>
            </a:lvl1pPr>
          </a:lstStyle>
          <a:p>
            <a:pPr>
              <a:defRPr/>
            </a:pPr>
            <a:fld id="{20D93E17-B67B-4CB7-AFBD-032A3A9CBCA2}" type="slidenum">
              <a:rPr lang="ja-JP" altLang="en-US"/>
              <a:pPr>
                <a:defRPr/>
              </a:pPr>
              <a:t>‹#›</a:t>
            </a:fld>
            <a:endParaRPr lang="ja-JP" altLang="en-US"/>
          </a:p>
        </p:txBody>
      </p:sp>
    </p:spTree>
    <p:extLst>
      <p:ext uri="{BB962C8B-B14F-4D97-AF65-F5344CB8AC3E}">
        <p14:creationId xmlns:p14="http://schemas.microsoft.com/office/powerpoint/2010/main" val="15225808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215" b="1"/>
            </a:lvl1pPr>
            <a:lvl2pPr marL="422041" indent="0">
              <a:buNone/>
              <a:defRPr sz="1846" b="1"/>
            </a:lvl2pPr>
            <a:lvl3pPr marL="844083" indent="0">
              <a:buNone/>
              <a:defRPr sz="1662" b="1"/>
            </a:lvl3pPr>
            <a:lvl4pPr marL="1266124" indent="0">
              <a:buNone/>
              <a:defRPr sz="1477" b="1"/>
            </a:lvl4pPr>
            <a:lvl5pPr marL="1688165" indent="0">
              <a:buNone/>
              <a:defRPr sz="1477" b="1"/>
            </a:lvl5pPr>
            <a:lvl6pPr marL="2110207" indent="0">
              <a:buNone/>
              <a:defRPr sz="1477" b="1"/>
            </a:lvl6pPr>
            <a:lvl7pPr marL="2532248" indent="0">
              <a:buNone/>
              <a:defRPr sz="1477" b="1"/>
            </a:lvl7pPr>
            <a:lvl8pPr marL="2954289" indent="0">
              <a:buNone/>
              <a:defRPr sz="1477" b="1"/>
            </a:lvl8pPr>
            <a:lvl9pPr marL="3376331" indent="0">
              <a:buNone/>
              <a:defRPr sz="1477"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215"/>
            </a:lvl1pPr>
            <a:lvl2pPr>
              <a:defRPr sz="1846"/>
            </a:lvl2pPr>
            <a:lvl3pPr>
              <a:defRPr sz="1662"/>
            </a:lvl3pPr>
            <a:lvl4pPr>
              <a:defRPr sz="1477"/>
            </a:lvl4pPr>
            <a:lvl5pPr>
              <a:defRPr sz="1477"/>
            </a:lvl5pPr>
            <a:lvl6pPr>
              <a:defRPr sz="1477"/>
            </a:lvl6pPr>
            <a:lvl7pPr>
              <a:defRPr sz="1477"/>
            </a:lvl7pPr>
            <a:lvl8pPr>
              <a:defRPr sz="1477"/>
            </a:lvl8pPr>
            <a:lvl9pPr>
              <a:defRPr sz="1477"/>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029" y="1535113"/>
            <a:ext cx="4041775" cy="639762"/>
          </a:xfrm>
        </p:spPr>
        <p:txBody>
          <a:bodyPr anchor="b"/>
          <a:lstStyle>
            <a:lvl1pPr marL="0" indent="0">
              <a:buNone/>
              <a:defRPr sz="2215" b="1"/>
            </a:lvl1pPr>
            <a:lvl2pPr marL="422041" indent="0">
              <a:buNone/>
              <a:defRPr sz="1846" b="1"/>
            </a:lvl2pPr>
            <a:lvl3pPr marL="844083" indent="0">
              <a:buNone/>
              <a:defRPr sz="1662" b="1"/>
            </a:lvl3pPr>
            <a:lvl4pPr marL="1266124" indent="0">
              <a:buNone/>
              <a:defRPr sz="1477" b="1"/>
            </a:lvl4pPr>
            <a:lvl5pPr marL="1688165" indent="0">
              <a:buNone/>
              <a:defRPr sz="1477" b="1"/>
            </a:lvl5pPr>
            <a:lvl6pPr marL="2110207" indent="0">
              <a:buNone/>
              <a:defRPr sz="1477" b="1"/>
            </a:lvl6pPr>
            <a:lvl7pPr marL="2532248" indent="0">
              <a:buNone/>
              <a:defRPr sz="1477" b="1"/>
            </a:lvl7pPr>
            <a:lvl8pPr marL="2954289" indent="0">
              <a:buNone/>
              <a:defRPr sz="1477" b="1"/>
            </a:lvl8pPr>
            <a:lvl9pPr marL="3376331" indent="0">
              <a:buNone/>
              <a:defRPr sz="1477"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029" y="2174875"/>
            <a:ext cx="4041775" cy="3951288"/>
          </a:xfrm>
        </p:spPr>
        <p:txBody>
          <a:bodyPr/>
          <a:lstStyle>
            <a:lvl1pPr>
              <a:defRPr sz="2215"/>
            </a:lvl1pPr>
            <a:lvl2pPr>
              <a:defRPr sz="1846"/>
            </a:lvl2pPr>
            <a:lvl3pPr>
              <a:defRPr sz="1662"/>
            </a:lvl3pPr>
            <a:lvl4pPr>
              <a:defRPr sz="1477"/>
            </a:lvl4pPr>
            <a:lvl5pPr>
              <a:defRPr sz="1477"/>
            </a:lvl5pPr>
            <a:lvl6pPr>
              <a:defRPr sz="1477"/>
            </a:lvl6pPr>
            <a:lvl7pPr>
              <a:defRPr sz="1477"/>
            </a:lvl7pPr>
            <a:lvl8pPr>
              <a:defRPr sz="1477"/>
            </a:lvl8pPr>
            <a:lvl9pPr>
              <a:defRPr sz="1477"/>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日付プレースホルダー 6"/>
          <p:cNvSpPr>
            <a:spLocks noGrp="1"/>
          </p:cNvSpPr>
          <p:nvPr>
            <p:ph type="dt" sz="half" idx="10"/>
          </p:nvPr>
        </p:nvSpPr>
        <p:spPr/>
        <p:txBody>
          <a:bodyPr rtlCol="0"/>
          <a:lstStyle>
            <a:lvl1pPr defTabSz="843829" fontAlgn="auto">
              <a:spcBef>
                <a:spcPts val="0"/>
              </a:spcBef>
              <a:spcAft>
                <a:spcPts val="0"/>
              </a:spcAft>
              <a:defRPr>
                <a:solidFill>
                  <a:prstClr val="black">
                    <a:tint val="75000"/>
                  </a:prstClr>
                </a:solidFill>
                <a:latin typeface="+mn-lt"/>
                <a:ea typeface="+mn-ea"/>
              </a:defRPr>
            </a:lvl1pPr>
          </a:lstStyle>
          <a:p>
            <a:pPr>
              <a:defRPr/>
            </a:pPr>
            <a:fld id="{43BF07BC-D0AA-47D7-BFD1-466602D07A10}" type="datetime1">
              <a:rPr lang="ja-JP" altLang="en-US" smtClean="0"/>
              <a:t>2026/9/9</a:t>
            </a:fld>
            <a:endParaRPr lang="ja-JP" altLang="en-US"/>
          </a:p>
        </p:txBody>
      </p:sp>
      <p:sp>
        <p:nvSpPr>
          <p:cNvPr id="8" name="フッター プレースホルダー 7"/>
          <p:cNvSpPr>
            <a:spLocks noGrp="1"/>
          </p:cNvSpPr>
          <p:nvPr>
            <p:ph type="ftr" sz="quarter" idx="11"/>
          </p:nvPr>
        </p:nvSpPr>
        <p:spPr/>
        <p:txBody>
          <a:bodyPr rtlCol="0"/>
          <a:lstStyle>
            <a:lvl1pPr defTabSz="843829" fontAlgn="auto">
              <a:spcBef>
                <a:spcPts val="0"/>
              </a:spcBef>
              <a:spcAft>
                <a:spcPts val="0"/>
              </a:spcAft>
              <a:defRPr>
                <a:solidFill>
                  <a:prstClr val="black">
                    <a:tint val="75000"/>
                  </a:prstClr>
                </a:solidFill>
                <a:latin typeface="+mn-lt"/>
                <a:ea typeface="+mn-ea"/>
              </a:defRPr>
            </a:lvl1pPr>
          </a:lstStyle>
          <a:p>
            <a:pPr>
              <a:defRPr/>
            </a:pPr>
            <a:endParaRPr lang="ja-JP" altLang="en-US"/>
          </a:p>
        </p:txBody>
      </p:sp>
      <p:sp>
        <p:nvSpPr>
          <p:cNvPr id="9" name="スライド番号プレースホルダー 8"/>
          <p:cNvSpPr>
            <a:spLocks noGrp="1"/>
          </p:cNvSpPr>
          <p:nvPr>
            <p:ph type="sldNum" sz="quarter" idx="12"/>
          </p:nvPr>
        </p:nvSpPr>
        <p:spPr/>
        <p:txBody>
          <a:bodyPr rtlCol="0"/>
          <a:lstStyle>
            <a:lvl1pPr defTabSz="843829" fontAlgn="auto">
              <a:spcBef>
                <a:spcPts val="0"/>
              </a:spcBef>
              <a:spcAft>
                <a:spcPts val="0"/>
              </a:spcAft>
              <a:defRPr>
                <a:solidFill>
                  <a:prstClr val="black">
                    <a:tint val="75000"/>
                  </a:prstClr>
                </a:solidFill>
                <a:latin typeface="+mn-lt"/>
                <a:ea typeface="+mn-ea"/>
              </a:defRPr>
            </a:lvl1pPr>
          </a:lstStyle>
          <a:p>
            <a:pPr>
              <a:defRPr/>
            </a:pPr>
            <a:fld id="{01EAE174-BCBC-4BC0-B04A-9FF77CDD2BAA}" type="slidenum">
              <a:rPr lang="ja-JP" altLang="en-US"/>
              <a:pPr>
                <a:defRPr/>
              </a:pPr>
              <a:t>‹#›</a:t>
            </a:fld>
            <a:endParaRPr lang="ja-JP" altLang="en-US"/>
          </a:p>
        </p:txBody>
      </p:sp>
    </p:spTree>
    <p:extLst>
      <p:ext uri="{BB962C8B-B14F-4D97-AF65-F5344CB8AC3E}">
        <p14:creationId xmlns:p14="http://schemas.microsoft.com/office/powerpoint/2010/main" val="379081855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日付プレースホルダー 2"/>
          <p:cNvSpPr>
            <a:spLocks noGrp="1"/>
          </p:cNvSpPr>
          <p:nvPr>
            <p:ph type="dt" sz="half" idx="10"/>
          </p:nvPr>
        </p:nvSpPr>
        <p:spPr/>
        <p:txBody>
          <a:bodyPr rtlCol="0"/>
          <a:lstStyle>
            <a:lvl1pPr defTabSz="843829" fontAlgn="auto">
              <a:spcBef>
                <a:spcPts val="0"/>
              </a:spcBef>
              <a:spcAft>
                <a:spcPts val="0"/>
              </a:spcAft>
              <a:defRPr>
                <a:solidFill>
                  <a:prstClr val="black">
                    <a:tint val="75000"/>
                  </a:prstClr>
                </a:solidFill>
                <a:latin typeface="+mn-lt"/>
                <a:ea typeface="+mn-ea"/>
              </a:defRPr>
            </a:lvl1pPr>
          </a:lstStyle>
          <a:p>
            <a:pPr>
              <a:defRPr/>
            </a:pPr>
            <a:fld id="{C542976B-6DA6-472E-8211-5BF03776F7AC}" type="datetime1">
              <a:rPr lang="ja-JP" altLang="en-US" smtClean="0"/>
              <a:t>2026/9/9</a:t>
            </a:fld>
            <a:endParaRPr lang="ja-JP" altLang="en-US"/>
          </a:p>
        </p:txBody>
      </p:sp>
      <p:sp>
        <p:nvSpPr>
          <p:cNvPr id="4" name="フッター プレースホルダー 3"/>
          <p:cNvSpPr>
            <a:spLocks noGrp="1"/>
          </p:cNvSpPr>
          <p:nvPr>
            <p:ph type="ftr" sz="quarter" idx="11"/>
          </p:nvPr>
        </p:nvSpPr>
        <p:spPr/>
        <p:txBody>
          <a:bodyPr rtlCol="0"/>
          <a:lstStyle>
            <a:lvl1pPr defTabSz="843829" fontAlgn="auto">
              <a:spcBef>
                <a:spcPts val="0"/>
              </a:spcBef>
              <a:spcAft>
                <a:spcPts val="0"/>
              </a:spcAft>
              <a:defRPr>
                <a:solidFill>
                  <a:prstClr val="black">
                    <a:tint val="75000"/>
                  </a:prstClr>
                </a:solidFill>
                <a:latin typeface="+mn-lt"/>
                <a:ea typeface="+mn-ea"/>
              </a:defRPr>
            </a:lvl1pPr>
          </a:lstStyle>
          <a:p>
            <a:pPr>
              <a:defRPr/>
            </a:pPr>
            <a:endParaRPr lang="ja-JP" altLang="en-US"/>
          </a:p>
        </p:txBody>
      </p:sp>
    </p:spTree>
    <p:extLst>
      <p:ext uri="{BB962C8B-B14F-4D97-AF65-F5344CB8AC3E}">
        <p14:creationId xmlns:p14="http://schemas.microsoft.com/office/powerpoint/2010/main" val="291787473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rtlCol="0"/>
          <a:lstStyle>
            <a:lvl1pPr defTabSz="843829" fontAlgn="auto">
              <a:spcBef>
                <a:spcPts val="0"/>
              </a:spcBef>
              <a:spcAft>
                <a:spcPts val="0"/>
              </a:spcAft>
              <a:defRPr>
                <a:solidFill>
                  <a:prstClr val="black">
                    <a:tint val="75000"/>
                  </a:prstClr>
                </a:solidFill>
                <a:latin typeface="+mn-lt"/>
                <a:ea typeface="+mn-ea"/>
              </a:defRPr>
            </a:lvl1pPr>
          </a:lstStyle>
          <a:p>
            <a:pPr>
              <a:defRPr/>
            </a:pPr>
            <a:fld id="{B0FD490E-9B99-4364-92D6-AD7BBB2064C3}" type="datetime1">
              <a:rPr lang="ja-JP" altLang="en-US" smtClean="0"/>
              <a:t>2026/9/9</a:t>
            </a:fld>
            <a:endParaRPr lang="ja-JP" altLang="en-US"/>
          </a:p>
        </p:txBody>
      </p:sp>
      <p:sp>
        <p:nvSpPr>
          <p:cNvPr id="3" name="フッター プレースホルダー 2"/>
          <p:cNvSpPr>
            <a:spLocks noGrp="1"/>
          </p:cNvSpPr>
          <p:nvPr>
            <p:ph type="ftr" sz="quarter" idx="11"/>
          </p:nvPr>
        </p:nvSpPr>
        <p:spPr/>
        <p:txBody>
          <a:bodyPr rtlCol="0"/>
          <a:lstStyle>
            <a:lvl1pPr defTabSz="843829" fontAlgn="auto">
              <a:spcBef>
                <a:spcPts val="0"/>
              </a:spcBef>
              <a:spcAft>
                <a:spcPts val="0"/>
              </a:spcAft>
              <a:defRPr>
                <a:solidFill>
                  <a:prstClr val="black">
                    <a:tint val="75000"/>
                  </a:prstClr>
                </a:solidFill>
                <a:latin typeface="+mn-lt"/>
                <a:ea typeface="+mn-ea"/>
              </a:defRPr>
            </a:lvl1pPr>
          </a:lstStyle>
          <a:p>
            <a:pPr>
              <a:defRPr/>
            </a:pPr>
            <a:endParaRPr lang="ja-JP" altLang="en-US"/>
          </a:p>
        </p:txBody>
      </p:sp>
      <p:sp>
        <p:nvSpPr>
          <p:cNvPr id="4" name="スライド番号プレースホルダー 3"/>
          <p:cNvSpPr>
            <a:spLocks noGrp="1"/>
          </p:cNvSpPr>
          <p:nvPr>
            <p:ph type="sldNum" sz="quarter" idx="12"/>
          </p:nvPr>
        </p:nvSpPr>
        <p:spPr/>
        <p:txBody>
          <a:bodyPr rtlCol="0"/>
          <a:lstStyle>
            <a:lvl1pPr defTabSz="843829" fontAlgn="auto">
              <a:spcBef>
                <a:spcPts val="0"/>
              </a:spcBef>
              <a:spcAft>
                <a:spcPts val="0"/>
              </a:spcAft>
              <a:defRPr>
                <a:solidFill>
                  <a:prstClr val="black">
                    <a:tint val="75000"/>
                  </a:prstClr>
                </a:solidFill>
                <a:latin typeface="+mn-lt"/>
                <a:ea typeface="+mn-ea"/>
              </a:defRPr>
            </a:lvl1pPr>
          </a:lstStyle>
          <a:p>
            <a:pPr>
              <a:defRPr/>
            </a:pPr>
            <a:fld id="{FFF5ABFE-336E-42B2-A517-117613F6388E}" type="slidenum">
              <a:rPr lang="ja-JP" altLang="en-US"/>
              <a:pPr>
                <a:defRPr/>
              </a:pPr>
              <a:t>‹#›</a:t>
            </a:fld>
            <a:endParaRPr lang="ja-JP" altLang="en-US"/>
          </a:p>
        </p:txBody>
      </p:sp>
    </p:spTree>
    <p:extLst>
      <p:ext uri="{BB962C8B-B14F-4D97-AF65-F5344CB8AC3E}">
        <p14:creationId xmlns:p14="http://schemas.microsoft.com/office/powerpoint/2010/main" val="8255661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1846" b="1"/>
            </a:lvl1pPr>
          </a:lstStyle>
          <a:p>
            <a:r>
              <a:rPr lang="ja-JP" altLang="en-US"/>
              <a:t>マスター タイトルの書式設定</a:t>
            </a:r>
          </a:p>
        </p:txBody>
      </p:sp>
      <p:sp>
        <p:nvSpPr>
          <p:cNvPr id="3" name="コンテンツ プレースホルダー 2"/>
          <p:cNvSpPr>
            <a:spLocks noGrp="1"/>
          </p:cNvSpPr>
          <p:nvPr>
            <p:ph idx="1"/>
          </p:nvPr>
        </p:nvSpPr>
        <p:spPr>
          <a:xfrm>
            <a:off x="3575051" y="273053"/>
            <a:ext cx="5111750" cy="5853113"/>
          </a:xfrm>
        </p:spPr>
        <p:txBody>
          <a:bodyPr/>
          <a:lstStyle>
            <a:lvl1pPr>
              <a:defRPr sz="2954"/>
            </a:lvl1pPr>
            <a:lvl2pPr>
              <a:defRPr sz="2585"/>
            </a:lvl2pPr>
            <a:lvl3pPr>
              <a:defRPr sz="2215"/>
            </a:lvl3pPr>
            <a:lvl4pPr>
              <a:defRPr sz="1846"/>
            </a:lvl4pPr>
            <a:lvl5pPr>
              <a:defRPr sz="1846"/>
            </a:lvl5pPr>
            <a:lvl6pPr>
              <a:defRPr sz="1846"/>
            </a:lvl6pPr>
            <a:lvl7pPr>
              <a:defRPr sz="1846"/>
            </a:lvl7pPr>
            <a:lvl8pPr>
              <a:defRPr sz="1846"/>
            </a:lvl8pPr>
            <a:lvl9pPr>
              <a:defRPr sz="1846"/>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0" y="1435103"/>
            <a:ext cx="3008313" cy="4691063"/>
          </a:xfrm>
        </p:spPr>
        <p:txBody>
          <a:bodyPr/>
          <a:lstStyle>
            <a:lvl1pPr marL="0" indent="0">
              <a:buNone/>
              <a:defRPr sz="1292"/>
            </a:lvl1pPr>
            <a:lvl2pPr marL="422041" indent="0">
              <a:buNone/>
              <a:defRPr sz="1108"/>
            </a:lvl2pPr>
            <a:lvl3pPr marL="844083" indent="0">
              <a:buNone/>
              <a:defRPr sz="923"/>
            </a:lvl3pPr>
            <a:lvl4pPr marL="1266124" indent="0">
              <a:buNone/>
              <a:defRPr sz="831"/>
            </a:lvl4pPr>
            <a:lvl5pPr marL="1688165" indent="0">
              <a:buNone/>
              <a:defRPr sz="831"/>
            </a:lvl5pPr>
            <a:lvl6pPr marL="2110207" indent="0">
              <a:buNone/>
              <a:defRPr sz="831"/>
            </a:lvl6pPr>
            <a:lvl7pPr marL="2532248" indent="0">
              <a:buNone/>
              <a:defRPr sz="831"/>
            </a:lvl7pPr>
            <a:lvl8pPr marL="2954289" indent="0">
              <a:buNone/>
              <a:defRPr sz="831"/>
            </a:lvl8pPr>
            <a:lvl9pPr marL="3376331" indent="0">
              <a:buNone/>
              <a:defRPr sz="831"/>
            </a:lvl9pPr>
          </a:lstStyle>
          <a:p>
            <a:pPr lvl="0"/>
            <a:r>
              <a:rPr lang="ja-JP" altLang="en-US"/>
              <a:t>マスター テキストの書式設定</a:t>
            </a:r>
          </a:p>
        </p:txBody>
      </p:sp>
      <p:sp>
        <p:nvSpPr>
          <p:cNvPr id="5" name="日付プレースホルダー 4"/>
          <p:cNvSpPr>
            <a:spLocks noGrp="1"/>
          </p:cNvSpPr>
          <p:nvPr>
            <p:ph type="dt" sz="half" idx="10"/>
          </p:nvPr>
        </p:nvSpPr>
        <p:spPr/>
        <p:txBody>
          <a:bodyPr rtlCol="0"/>
          <a:lstStyle>
            <a:lvl1pPr defTabSz="843829" fontAlgn="auto">
              <a:spcBef>
                <a:spcPts val="0"/>
              </a:spcBef>
              <a:spcAft>
                <a:spcPts val="0"/>
              </a:spcAft>
              <a:defRPr>
                <a:solidFill>
                  <a:prstClr val="black">
                    <a:tint val="75000"/>
                  </a:prstClr>
                </a:solidFill>
                <a:latin typeface="+mn-lt"/>
                <a:ea typeface="+mn-ea"/>
              </a:defRPr>
            </a:lvl1pPr>
          </a:lstStyle>
          <a:p>
            <a:pPr>
              <a:defRPr/>
            </a:pPr>
            <a:fld id="{E9F4AF70-7C13-45FC-95A5-4F74E5FAF288}" type="datetime1">
              <a:rPr lang="ja-JP" altLang="en-US" smtClean="0"/>
              <a:t>2026/9/9</a:t>
            </a:fld>
            <a:endParaRPr lang="ja-JP" altLang="en-US"/>
          </a:p>
        </p:txBody>
      </p:sp>
      <p:sp>
        <p:nvSpPr>
          <p:cNvPr id="6" name="フッター プレースホルダー 5"/>
          <p:cNvSpPr>
            <a:spLocks noGrp="1"/>
          </p:cNvSpPr>
          <p:nvPr>
            <p:ph type="ftr" sz="quarter" idx="11"/>
          </p:nvPr>
        </p:nvSpPr>
        <p:spPr/>
        <p:txBody>
          <a:bodyPr rtlCol="0"/>
          <a:lstStyle>
            <a:lvl1pPr defTabSz="843829" fontAlgn="auto">
              <a:spcBef>
                <a:spcPts val="0"/>
              </a:spcBef>
              <a:spcAft>
                <a:spcPts val="0"/>
              </a:spcAft>
              <a:defRPr>
                <a:solidFill>
                  <a:prstClr val="black">
                    <a:tint val="75000"/>
                  </a:prstClr>
                </a:solidFill>
                <a:latin typeface="+mn-lt"/>
                <a:ea typeface="+mn-ea"/>
              </a:defRPr>
            </a:lvl1pPr>
          </a:lstStyle>
          <a:p>
            <a:pPr>
              <a:defRPr/>
            </a:pPr>
            <a:endParaRPr lang="ja-JP" altLang="en-US"/>
          </a:p>
        </p:txBody>
      </p:sp>
      <p:sp>
        <p:nvSpPr>
          <p:cNvPr id="7" name="スライド番号プレースホルダー 6"/>
          <p:cNvSpPr>
            <a:spLocks noGrp="1"/>
          </p:cNvSpPr>
          <p:nvPr>
            <p:ph type="sldNum" sz="quarter" idx="12"/>
          </p:nvPr>
        </p:nvSpPr>
        <p:spPr/>
        <p:txBody>
          <a:bodyPr rtlCol="0"/>
          <a:lstStyle>
            <a:lvl1pPr defTabSz="843829" fontAlgn="auto">
              <a:spcBef>
                <a:spcPts val="0"/>
              </a:spcBef>
              <a:spcAft>
                <a:spcPts val="0"/>
              </a:spcAft>
              <a:defRPr>
                <a:solidFill>
                  <a:prstClr val="black">
                    <a:tint val="75000"/>
                  </a:prstClr>
                </a:solidFill>
                <a:latin typeface="+mn-lt"/>
                <a:ea typeface="+mn-ea"/>
              </a:defRPr>
            </a:lvl1pPr>
          </a:lstStyle>
          <a:p>
            <a:pPr>
              <a:defRPr/>
            </a:pPr>
            <a:fld id="{DFE8328F-53EB-4CF3-A235-ED4D6E857741}" type="slidenum">
              <a:rPr lang="ja-JP" altLang="en-US"/>
              <a:pPr>
                <a:defRPr/>
              </a:pPr>
              <a:t>‹#›</a:t>
            </a:fld>
            <a:endParaRPr lang="ja-JP" altLang="en-US"/>
          </a:p>
        </p:txBody>
      </p:sp>
    </p:spTree>
    <p:extLst>
      <p:ext uri="{BB962C8B-B14F-4D97-AF65-F5344CB8AC3E}">
        <p14:creationId xmlns:p14="http://schemas.microsoft.com/office/powerpoint/2010/main" val="327790101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1846" b="1"/>
            </a:lvl1pPr>
          </a:lstStyle>
          <a:p>
            <a:r>
              <a:rPr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rtlCol="0">
            <a:normAutofit/>
          </a:bodyPr>
          <a:lstStyle>
            <a:lvl1pPr marL="0" indent="0">
              <a:buNone/>
              <a:defRPr sz="2954"/>
            </a:lvl1pPr>
            <a:lvl2pPr marL="422041" indent="0">
              <a:buNone/>
              <a:defRPr sz="2585"/>
            </a:lvl2pPr>
            <a:lvl3pPr marL="844083" indent="0">
              <a:buNone/>
              <a:defRPr sz="2215"/>
            </a:lvl3pPr>
            <a:lvl4pPr marL="1266124" indent="0">
              <a:buNone/>
              <a:defRPr sz="1846"/>
            </a:lvl4pPr>
            <a:lvl5pPr marL="1688165" indent="0">
              <a:buNone/>
              <a:defRPr sz="1846"/>
            </a:lvl5pPr>
            <a:lvl6pPr marL="2110207" indent="0">
              <a:buNone/>
              <a:defRPr sz="1846"/>
            </a:lvl6pPr>
            <a:lvl7pPr marL="2532248" indent="0">
              <a:buNone/>
              <a:defRPr sz="1846"/>
            </a:lvl7pPr>
            <a:lvl8pPr marL="2954289" indent="0">
              <a:buNone/>
              <a:defRPr sz="1846"/>
            </a:lvl8pPr>
            <a:lvl9pPr marL="3376331" indent="0">
              <a:buNone/>
              <a:defRPr sz="1846"/>
            </a:lvl9pPr>
          </a:lstStyle>
          <a:p>
            <a:pPr lvl="0"/>
            <a:endParaRPr lang="ja-JP" altLang="en-US" noProof="0"/>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292"/>
            </a:lvl1pPr>
            <a:lvl2pPr marL="422041" indent="0">
              <a:buNone/>
              <a:defRPr sz="1108"/>
            </a:lvl2pPr>
            <a:lvl3pPr marL="844083" indent="0">
              <a:buNone/>
              <a:defRPr sz="923"/>
            </a:lvl3pPr>
            <a:lvl4pPr marL="1266124" indent="0">
              <a:buNone/>
              <a:defRPr sz="831"/>
            </a:lvl4pPr>
            <a:lvl5pPr marL="1688165" indent="0">
              <a:buNone/>
              <a:defRPr sz="831"/>
            </a:lvl5pPr>
            <a:lvl6pPr marL="2110207" indent="0">
              <a:buNone/>
              <a:defRPr sz="831"/>
            </a:lvl6pPr>
            <a:lvl7pPr marL="2532248" indent="0">
              <a:buNone/>
              <a:defRPr sz="831"/>
            </a:lvl7pPr>
            <a:lvl8pPr marL="2954289" indent="0">
              <a:buNone/>
              <a:defRPr sz="831"/>
            </a:lvl8pPr>
            <a:lvl9pPr marL="3376331" indent="0">
              <a:buNone/>
              <a:defRPr sz="831"/>
            </a:lvl9pPr>
          </a:lstStyle>
          <a:p>
            <a:pPr lvl="0"/>
            <a:r>
              <a:rPr lang="ja-JP" altLang="en-US"/>
              <a:t>マスター テキストの書式設定</a:t>
            </a:r>
          </a:p>
        </p:txBody>
      </p:sp>
      <p:sp>
        <p:nvSpPr>
          <p:cNvPr id="5" name="日付プレースホルダー 4"/>
          <p:cNvSpPr>
            <a:spLocks noGrp="1"/>
          </p:cNvSpPr>
          <p:nvPr>
            <p:ph type="dt" sz="half" idx="10"/>
          </p:nvPr>
        </p:nvSpPr>
        <p:spPr/>
        <p:txBody>
          <a:bodyPr rtlCol="0"/>
          <a:lstStyle>
            <a:lvl1pPr defTabSz="843829" fontAlgn="auto">
              <a:spcBef>
                <a:spcPts val="0"/>
              </a:spcBef>
              <a:spcAft>
                <a:spcPts val="0"/>
              </a:spcAft>
              <a:defRPr>
                <a:solidFill>
                  <a:prstClr val="black">
                    <a:tint val="75000"/>
                  </a:prstClr>
                </a:solidFill>
                <a:latin typeface="+mn-lt"/>
                <a:ea typeface="+mn-ea"/>
              </a:defRPr>
            </a:lvl1pPr>
          </a:lstStyle>
          <a:p>
            <a:pPr>
              <a:defRPr/>
            </a:pPr>
            <a:fld id="{AC251A9F-25C3-450C-90B3-63B0B5B3DB52}" type="datetime1">
              <a:rPr lang="ja-JP" altLang="en-US" smtClean="0"/>
              <a:t>2026/9/9</a:t>
            </a:fld>
            <a:endParaRPr lang="ja-JP" altLang="en-US"/>
          </a:p>
        </p:txBody>
      </p:sp>
      <p:sp>
        <p:nvSpPr>
          <p:cNvPr id="6" name="フッター プレースホルダー 5"/>
          <p:cNvSpPr>
            <a:spLocks noGrp="1"/>
          </p:cNvSpPr>
          <p:nvPr>
            <p:ph type="ftr" sz="quarter" idx="11"/>
          </p:nvPr>
        </p:nvSpPr>
        <p:spPr/>
        <p:txBody>
          <a:bodyPr rtlCol="0"/>
          <a:lstStyle>
            <a:lvl1pPr defTabSz="843829" fontAlgn="auto">
              <a:spcBef>
                <a:spcPts val="0"/>
              </a:spcBef>
              <a:spcAft>
                <a:spcPts val="0"/>
              </a:spcAft>
              <a:defRPr>
                <a:solidFill>
                  <a:prstClr val="black">
                    <a:tint val="75000"/>
                  </a:prstClr>
                </a:solidFill>
                <a:latin typeface="+mn-lt"/>
                <a:ea typeface="+mn-ea"/>
              </a:defRPr>
            </a:lvl1pPr>
          </a:lstStyle>
          <a:p>
            <a:pPr>
              <a:defRPr/>
            </a:pPr>
            <a:endParaRPr lang="ja-JP" altLang="en-US"/>
          </a:p>
        </p:txBody>
      </p:sp>
      <p:sp>
        <p:nvSpPr>
          <p:cNvPr id="7" name="スライド番号プレースホルダー 6"/>
          <p:cNvSpPr>
            <a:spLocks noGrp="1"/>
          </p:cNvSpPr>
          <p:nvPr>
            <p:ph type="sldNum" sz="quarter" idx="12"/>
          </p:nvPr>
        </p:nvSpPr>
        <p:spPr/>
        <p:txBody>
          <a:bodyPr rtlCol="0"/>
          <a:lstStyle>
            <a:lvl1pPr defTabSz="843829" fontAlgn="auto">
              <a:spcBef>
                <a:spcPts val="0"/>
              </a:spcBef>
              <a:spcAft>
                <a:spcPts val="0"/>
              </a:spcAft>
              <a:defRPr>
                <a:solidFill>
                  <a:prstClr val="black">
                    <a:tint val="75000"/>
                  </a:prstClr>
                </a:solidFill>
                <a:latin typeface="+mn-lt"/>
                <a:ea typeface="+mn-ea"/>
              </a:defRPr>
            </a:lvl1pPr>
          </a:lstStyle>
          <a:p>
            <a:pPr>
              <a:defRPr/>
            </a:pPr>
            <a:fld id="{30DC0334-B655-4FF3-96C1-ABE783C038ED}" type="slidenum">
              <a:rPr lang="ja-JP" altLang="en-US"/>
              <a:pPr>
                <a:defRPr/>
              </a:pPr>
              <a:t>‹#›</a:t>
            </a:fld>
            <a:endParaRPr lang="ja-JP" altLang="en-US"/>
          </a:p>
        </p:txBody>
      </p:sp>
    </p:spTree>
    <p:extLst>
      <p:ext uri="{BB962C8B-B14F-4D97-AF65-F5344CB8AC3E}">
        <p14:creationId xmlns:p14="http://schemas.microsoft.com/office/powerpoint/2010/main" val="142220136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10"/>
          </p:nvPr>
        </p:nvSpPr>
        <p:spPr/>
        <p:txBody>
          <a:bodyPr rtlCol="0"/>
          <a:lstStyle>
            <a:lvl1pPr defTabSz="843829" fontAlgn="auto">
              <a:spcBef>
                <a:spcPts val="0"/>
              </a:spcBef>
              <a:spcAft>
                <a:spcPts val="0"/>
              </a:spcAft>
              <a:defRPr>
                <a:solidFill>
                  <a:prstClr val="black">
                    <a:tint val="75000"/>
                  </a:prstClr>
                </a:solidFill>
                <a:latin typeface="+mn-lt"/>
                <a:ea typeface="+mn-ea"/>
              </a:defRPr>
            </a:lvl1pPr>
          </a:lstStyle>
          <a:p>
            <a:pPr>
              <a:defRPr/>
            </a:pPr>
            <a:fld id="{6C99AA70-C8D0-4833-B763-D568CD722D10}" type="datetime1">
              <a:rPr lang="ja-JP" altLang="en-US" smtClean="0"/>
              <a:t>2026/9/9</a:t>
            </a:fld>
            <a:endParaRPr lang="ja-JP" altLang="en-US"/>
          </a:p>
        </p:txBody>
      </p:sp>
      <p:sp>
        <p:nvSpPr>
          <p:cNvPr id="5" name="フッター プレースホルダー 4"/>
          <p:cNvSpPr>
            <a:spLocks noGrp="1"/>
          </p:cNvSpPr>
          <p:nvPr>
            <p:ph type="ftr" sz="quarter" idx="11"/>
          </p:nvPr>
        </p:nvSpPr>
        <p:spPr/>
        <p:txBody>
          <a:bodyPr rtlCol="0"/>
          <a:lstStyle>
            <a:lvl1pPr defTabSz="843829" fontAlgn="auto">
              <a:spcBef>
                <a:spcPts val="0"/>
              </a:spcBef>
              <a:spcAft>
                <a:spcPts val="0"/>
              </a:spcAft>
              <a:defRPr>
                <a:solidFill>
                  <a:prstClr val="black">
                    <a:tint val="75000"/>
                  </a:prstClr>
                </a:solidFill>
                <a:latin typeface="+mn-lt"/>
                <a:ea typeface="+mn-ea"/>
              </a:defRPr>
            </a:lvl1pPr>
          </a:lstStyle>
          <a:p>
            <a:pPr>
              <a:defRPr/>
            </a:pPr>
            <a:endParaRPr lang="ja-JP" altLang="en-US"/>
          </a:p>
        </p:txBody>
      </p:sp>
      <p:sp>
        <p:nvSpPr>
          <p:cNvPr id="6" name="スライド番号プレースホルダー 5"/>
          <p:cNvSpPr>
            <a:spLocks noGrp="1"/>
          </p:cNvSpPr>
          <p:nvPr>
            <p:ph type="sldNum" sz="quarter" idx="12"/>
          </p:nvPr>
        </p:nvSpPr>
        <p:spPr/>
        <p:txBody>
          <a:bodyPr rtlCol="0"/>
          <a:lstStyle>
            <a:lvl1pPr defTabSz="843829" fontAlgn="auto">
              <a:spcBef>
                <a:spcPts val="0"/>
              </a:spcBef>
              <a:spcAft>
                <a:spcPts val="0"/>
              </a:spcAft>
              <a:defRPr>
                <a:solidFill>
                  <a:prstClr val="black">
                    <a:tint val="75000"/>
                  </a:prstClr>
                </a:solidFill>
                <a:latin typeface="+mn-lt"/>
                <a:ea typeface="+mn-ea"/>
              </a:defRPr>
            </a:lvl1pPr>
          </a:lstStyle>
          <a:p>
            <a:pPr>
              <a:defRPr/>
            </a:pPr>
            <a:fld id="{BFE4E9D3-5568-4D1B-B859-AAA6EBE9384B}" type="slidenum">
              <a:rPr lang="ja-JP" altLang="en-US"/>
              <a:pPr>
                <a:defRPr/>
              </a:pPr>
              <a:t>‹#›</a:t>
            </a:fld>
            <a:endParaRPr lang="ja-JP" altLang="en-US"/>
          </a:p>
        </p:txBody>
      </p:sp>
    </p:spTree>
    <p:extLst>
      <p:ext uri="{BB962C8B-B14F-4D97-AF65-F5344CB8AC3E}">
        <p14:creationId xmlns:p14="http://schemas.microsoft.com/office/powerpoint/2010/main" val="55505287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40"/>
            <a:ext cx="2057400" cy="5851525"/>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0" y="274640"/>
            <a:ext cx="6019800" cy="585152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10"/>
          </p:nvPr>
        </p:nvSpPr>
        <p:spPr/>
        <p:txBody>
          <a:bodyPr rtlCol="0"/>
          <a:lstStyle>
            <a:lvl1pPr defTabSz="843829" fontAlgn="auto">
              <a:spcBef>
                <a:spcPts val="0"/>
              </a:spcBef>
              <a:spcAft>
                <a:spcPts val="0"/>
              </a:spcAft>
              <a:defRPr>
                <a:solidFill>
                  <a:prstClr val="black">
                    <a:tint val="75000"/>
                  </a:prstClr>
                </a:solidFill>
                <a:latin typeface="+mn-lt"/>
                <a:ea typeface="+mn-ea"/>
              </a:defRPr>
            </a:lvl1pPr>
          </a:lstStyle>
          <a:p>
            <a:pPr>
              <a:defRPr/>
            </a:pPr>
            <a:fld id="{C309C7E6-68C2-4025-AD30-E67AB78F5BBC}" type="datetime1">
              <a:rPr lang="ja-JP" altLang="en-US" smtClean="0"/>
              <a:t>2026/9/9</a:t>
            </a:fld>
            <a:endParaRPr lang="ja-JP" altLang="en-US"/>
          </a:p>
        </p:txBody>
      </p:sp>
      <p:sp>
        <p:nvSpPr>
          <p:cNvPr id="5" name="フッター プレースホルダー 4"/>
          <p:cNvSpPr>
            <a:spLocks noGrp="1"/>
          </p:cNvSpPr>
          <p:nvPr>
            <p:ph type="ftr" sz="quarter" idx="11"/>
          </p:nvPr>
        </p:nvSpPr>
        <p:spPr/>
        <p:txBody>
          <a:bodyPr rtlCol="0"/>
          <a:lstStyle>
            <a:lvl1pPr defTabSz="843829" fontAlgn="auto">
              <a:spcBef>
                <a:spcPts val="0"/>
              </a:spcBef>
              <a:spcAft>
                <a:spcPts val="0"/>
              </a:spcAft>
              <a:defRPr>
                <a:solidFill>
                  <a:prstClr val="black">
                    <a:tint val="75000"/>
                  </a:prstClr>
                </a:solidFill>
                <a:latin typeface="+mn-lt"/>
                <a:ea typeface="+mn-ea"/>
              </a:defRPr>
            </a:lvl1pPr>
          </a:lstStyle>
          <a:p>
            <a:pPr>
              <a:defRPr/>
            </a:pPr>
            <a:endParaRPr lang="ja-JP" altLang="en-US"/>
          </a:p>
        </p:txBody>
      </p:sp>
      <p:sp>
        <p:nvSpPr>
          <p:cNvPr id="6" name="スライド番号プレースホルダー 5"/>
          <p:cNvSpPr>
            <a:spLocks noGrp="1"/>
          </p:cNvSpPr>
          <p:nvPr>
            <p:ph type="sldNum" sz="quarter" idx="12"/>
          </p:nvPr>
        </p:nvSpPr>
        <p:spPr/>
        <p:txBody>
          <a:bodyPr rtlCol="0"/>
          <a:lstStyle>
            <a:lvl1pPr defTabSz="843829" fontAlgn="auto">
              <a:spcBef>
                <a:spcPts val="0"/>
              </a:spcBef>
              <a:spcAft>
                <a:spcPts val="0"/>
              </a:spcAft>
              <a:defRPr>
                <a:solidFill>
                  <a:prstClr val="black">
                    <a:tint val="75000"/>
                  </a:prstClr>
                </a:solidFill>
                <a:latin typeface="+mn-lt"/>
                <a:ea typeface="+mn-ea"/>
              </a:defRPr>
            </a:lvl1pPr>
          </a:lstStyle>
          <a:p>
            <a:pPr>
              <a:defRPr/>
            </a:pPr>
            <a:fld id="{AC02E81E-7F55-4017-87BE-2D7F5787E1FC}" type="slidenum">
              <a:rPr lang="ja-JP" altLang="en-US"/>
              <a:pPr>
                <a:defRPr/>
              </a:pPr>
              <a:t>‹#›</a:t>
            </a:fld>
            <a:endParaRPr lang="ja-JP" altLang="en-US"/>
          </a:p>
        </p:txBody>
      </p:sp>
    </p:spTree>
    <p:extLst>
      <p:ext uri="{BB962C8B-B14F-4D97-AF65-F5344CB8AC3E}">
        <p14:creationId xmlns:p14="http://schemas.microsoft.com/office/powerpoint/2010/main" val="351387792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nly">
  <p:cSld name="コンテンツ">
    <p:spTree>
      <p:nvGrpSpPr>
        <p:cNvPr id="1" name=""/>
        <p:cNvGrpSpPr/>
        <p:nvPr/>
      </p:nvGrpSpPr>
      <p:grpSpPr>
        <a:xfrm>
          <a:off x="0" y="0"/>
          <a:ext cx="0" cy="0"/>
          <a:chOff x="0" y="0"/>
          <a:chExt cx="0" cy="0"/>
        </a:xfrm>
      </p:grpSpPr>
      <p:sp>
        <p:nvSpPr>
          <p:cNvPr id="2" name="コンテンツ プレースホルダー 1"/>
          <p:cNvSpPr>
            <a:spLocks noGrp="1"/>
          </p:cNvSpPr>
          <p:nvPr>
            <p:ph/>
          </p:nvPr>
        </p:nvSpPr>
        <p:spPr>
          <a:xfrm>
            <a:off x="457200" y="274640"/>
            <a:ext cx="8229600" cy="585152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3" name="日付プレースホルダ 3"/>
          <p:cNvSpPr>
            <a:spLocks noGrp="1"/>
          </p:cNvSpPr>
          <p:nvPr>
            <p:ph type="dt" sz="half" idx="10"/>
          </p:nvPr>
        </p:nvSpPr>
        <p:spPr/>
        <p:txBody>
          <a:bodyPr/>
          <a:lstStyle>
            <a:lvl1pPr>
              <a:defRPr/>
            </a:lvl1pPr>
          </a:lstStyle>
          <a:p>
            <a:pPr>
              <a:defRPr/>
            </a:pPr>
            <a:fld id="{4F72CA91-408D-43B9-90EC-169B8143E6A4}" type="datetime1">
              <a:rPr lang="ja-JP" altLang="en-US" smtClean="0"/>
              <a:t>2026/9/9</a:t>
            </a:fld>
            <a:endParaRPr lang="ja-JP" altLang="en-US"/>
          </a:p>
        </p:txBody>
      </p:sp>
      <p:sp>
        <p:nvSpPr>
          <p:cNvPr id="4"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 5"/>
          <p:cNvSpPr>
            <a:spLocks noGrp="1"/>
          </p:cNvSpPr>
          <p:nvPr>
            <p:ph type="sldNum" sz="quarter" idx="12"/>
          </p:nvPr>
        </p:nvSpPr>
        <p:spPr/>
        <p:txBody>
          <a:bodyPr/>
          <a:lstStyle>
            <a:lvl1pPr>
              <a:defRPr/>
            </a:lvl1pPr>
          </a:lstStyle>
          <a:p>
            <a:pPr>
              <a:defRPr/>
            </a:pPr>
            <a:fld id="{E7424BDA-8510-44F1-BE5E-F8B1AECAE936}" type="slidenum">
              <a:rPr lang="ja-JP" altLang="en-US"/>
              <a:pPr>
                <a:defRPr/>
              </a:pPr>
              <a:t>‹#›</a:t>
            </a:fld>
            <a:endParaRPr lang="ja-JP" altLang="en-US"/>
          </a:p>
        </p:txBody>
      </p:sp>
    </p:spTree>
    <p:extLst>
      <p:ext uri="{BB962C8B-B14F-4D97-AF65-F5344CB8AC3E}">
        <p14:creationId xmlns:p14="http://schemas.microsoft.com/office/powerpoint/2010/main" val="390081944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ユーザー設定レイアウト">
    <p:spTree>
      <p:nvGrpSpPr>
        <p:cNvPr id="1" name=""/>
        <p:cNvGrpSpPr/>
        <p:nvPr/>
      </p:nvGrpSpPr>
      <p:grpSpPr>
        <a:xfrm>
          <a:off x="0" y="0"/>
          <a:ext cx="0" cy="0"/>
          <a:chOff x="0" y="0"/>
          <a:chExt cx="0" cy="0"/>
        </a:xfrm>
      </p:grpSpPr>
      <p:sp>
        <p:nvSpPr>
          <p:cNvPr id="2" name="タイトル 1"/>
          <p:cNvSpPr>
            <a:spLocks noGrp="1"/>
          </p:cNvSpPr>
          <p:nvPr>
            <p:ph type="title"/>
          </p:nvPr>
        </p:nvSpPr>
        <p:spPr>
          <a:xfrm>
            <a:off x="1156302" y="209651"/>
            <a:ext cx="7987698" cy="952941"/>
          </a:xfrm>
        </p:spPr>
        <p:txBody>
          <a:bodyPr/>
          <a:lstStyle/>
          <a:p>
            <a:r>
              <a:rPr lang="ja-JP" altLang="en-US"/>
              <a:t>マスタ タイトルの書式設定</a:t>
            </a:r>
          </a:p>
        </p:txBody>
      </p:sp>
      <p:sp>
        <p:nvSpPr>
          <p:cNvPr id="3" name="Rectangle 11"/>
          <p:cNvSpPr>
            <a:spLocks noGrp="1" noChangeArrowheads="1"/>
          </p:cNvSpPr>
          <p:nvPr>
            <p:ph type="sldNum" sz="quarter" idx="10"/>
          </p:nvPr>
        </p:nvSpPr>
        <p:spPr/>
        <p:txBody>
          <a:bodyPr/>
          <a:lstStyle>
            <a:lvl1pPr>
              <a:defRPr/>
            </a:lvl1pPr>
          </a:lstStyle>
          <a:p>
            <a:pPr>
              <a:defRPr/>
            </a:pPr>
            <a:fld id="{12258890-81AC-4FCB-9177-D07EDDD40E2C}" type="slidenum">
              <a:rPr lang="en-US" altLang="ko-KR"/>
              <a:pPr>
                <a:defRPr/>
              </a:pPr>
              <a:t>‹#›</a:t>
            </a:fld>
            <a:r>
              <a:rPr lang="en-US" altLang="ko-KR"/>
              <a:t>       </a:t>
            </a:r>
          </a:p>
        </p:txBody>
      </p:sp>
    </p:spTree>
    <p:extLst>
      <p:ext uri="{BB962C8B-B14F-4D97-AF65-F5344CB8AC3E}">
        <p14:creationId xmlns:p14="http://schemas.microsoft.com/office/powerpoint/2010/main" val="1721125119"/>
      </p:ext>
    </p:extLst>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_rels/slideMaster2.xml.rels><?xml version="1.0" encoding="UTF-8" standalone="yes"?><Relationships xmlns="http://schemas.openxmlformats.org/package/2006/relationships"><Relationship Id="rId1" Target="../slideLayouts/slideLayout12.xml" Type="http://schemas.openxmlformats.org/officeDocument/2006/relationships/slideLayout"/><Relationship Id="rId10" Target="../slideLayouts/slideLayout21.xml" Type="http://schemas.openxmlformats.org/officeDocument/2006/relationships/slideLayout"/><Relationship Id="rId11" Target="../slideLayouts/slideLayout22.xml" Type="http://schemas.openxmlformats.org/officeDocument/2006/relationships/slideLayout"/><Relationship Id="rId12" Target="../theme/theme2.xml" Type="http://schemas.openxmlformats.org/officeDocument/2006/relationships/theme"/><Relationship Id="rId13" Target="../media/image1.jpeg" Type="http://schemas.openxmlformats.org/officeDocument/2006/relationships/image"/><Relationship Id="rId2" Target="../slideLayouts/slideLayout13.xml" Type="http://schemas.openxmlformats.org/officeDocument/2006/relationships/slideLayout"/><Relationship Id="rId3" Target="../slideLayouts/slideLayout14.xml" Type="http://schemas.openxmlformats.org/officeDocument/2006/relationships/slideLayout"/><Relationship Id="rId4" Target="../slideLayouts/slideLayout15.xml" Type="http://schemas.openxmlformats.org/officeDocument/2006/relationships/slideLayout"/><Relationship Id="rId5" Target="../slideLayouts/slideLayout16.xml" Type="http://schemas.openxmlformats.org/officeDocument/2006/relationships/slideLayout"/><Relationship Id="rId6" Target="../slideLayouts/slideLayout17.xml" Type="http://schemas.openxmlformats.org/officeDocument/2006/relationships/slideLayout"/><Relationship Id="rId7" Target="../slideLayouts/slideLayout18.xml" Type="http://schemas.openxmlformats.org/officeDocument/2006/relationships/slideLayout"/><Relationship Id="rId8" Target="../slideLayouts/slideLayout19.xml" Type="http://schemas.openxmlformats.org/officeDocument/2006/relationships/slideLayout"/><Relationship Id="rId9" Target="../slideLayouts/slideLayout20.xml" Type="http://schemas.openxmlformats.org/officeDocument/2006/relationships/slideLayout"/></Relationships>
</file>

<file path=ppt/slideMasters/_rels/slideMaster3.xml.rels><?xml version="1.0" encoding="UTF-8" standalone="yes"?><Relationships xmlns="http://schemas.openxmlformats.org/package/2006/relationships"><Relationship Id="rId1" Target="../slideLayouts/slideLayout23.xml" Type="http://schemas.openxmlformats.org/officeDocument/2006/relationships/slideLayout"/><Relationship Id="rId10" Target="../slideLayouts/slideLayout32.xml" Type="http://schemas.openxmlformats.org/officeDocument/2006/relationships/slideLayout"/><Relationship Id="rId11" Target="../slideLayouts/slideLayout33.xml" Type="http://schemas.openxmlformats.org/officeDocument/2006/relationships/slideLayout"/><Relationship Id="rId12" Target="../slideLayouts/slideLayout34.xml" Type="http://schemas.openxmlformats.org/officeDocument/2006/relationships/slideLayout"/><Relationship Id="rId13" Target="../slideLayouts/slideLayout35.xml" Type="http://schemas.openxmlformats.org/officeDocument/2006/relationships/slideLayout"/><Relationship Id="rId14" Target="../theme/theme3.xml" Type="http://schemas.openxmlformats.org/officeDocument/2006/relationships/theme"/><Relationship Id="rId2" Target="../slideLayouts/slideLayout24.xml" Type="http://schemas.openxmlformats.org/officeDocument/2006/relationships/slideLayout"/><Relationship Id="rId3" Target="../slideLayouts/slideLayout25.xml" Type="http://schemas.openxmlformats.org/officeDocument/2006/relationships/slideLayout"/><Relationship Id="rId4" Target="../slideLayouts/slideLayout26.xml" Type="http://schemas.openxmlformats.org/officeDocument/2006/relationships/slideLayout"/><Relationship Id="rId5" Target="../slideLayouts/slideLayout27.xml" Type="http://schemas.openxmlformats.org/officeDocument/2006/relationships/slideLayout"/><Relationship Id="rId6" Target="../slideLayouts/slideLayout28.xml" Type="http://schemas.openxmlformats.org/officeDocument/2006/relationships/slideLayout"/><Relationship Id="rId7" Target="../slideLayouts/slideLayout29.xml" Type="http://schemas.openxmlformats.org/officeDocument/2006/relationships/slideLayout"/><Relationship Id="rId8" Target="../slideLayouts/slideLayout30.xml" Type="http://schemas.openxmlformats.org/officeDocument/2006/relationships/slideLayout"/><Relationship Id="rId9" Target="../slideLayouts/slideLayout31.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 タイトルの書式設定</a:t>
            </a:r>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D11CF9-ACD0-4F1F-B06E-E3ADF18D85AA}" type="datetime1">
              <a:rPr kumimoji="1" lang="ja-JP" altLang="en-US" smtClean="0"/>
              <a:pPr/>
              <a:t>2026/9/9</a:t>
            </a:fld>
            <a:endParaRPr kumimoji="1" lang="ja-JP" altLang="en-US"/>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D9D703-5948-40EC-A5D0-9464E7991EB9}" type="slidenum">
              <a:rPr kumimoji="1" lang="ja-JP" altLang="en-US" smtClean="0"/>
              <a:pPr/>
              <a:t>‹#›</a:t>
            </a:fld>
            <a:endParaRPr kumimoji="1" lang="ja-JP" alt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フリーフォーム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フリーフォーム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直角三角形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直線コネクタ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タイトル プレースホルダー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ja-JP" altLang="en-US"/>
              <a:t>マスター タイトルの書式設定</a:t>
            </a:r>
            <a:endParaRPr kumimoji="0" lang="en-US"/>
          </a:p>
        </p:txBody>
      </p:sp>
      <p:sp>
        <p:nvSpPr>
          <p:cNvPr id="30" name="テキスト プレースホルダー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ja-JP" altLang="en-US"/>
              <a:t>マスター テキストの書式設定</a:t>
            </a:r>
          </a:p>
          <a:p>
            <a:pPr lvl="1" eaLnBrk="1" latinLnBrk="0" hangingPunct="1"/>
            <a:r>
              <a:rPr kumimoji="0" lang="ja-JP" altLang="en-US"/>
              <a:t>第 </a:t>
            </a:r>
            <a:r>
              <a:rPr kumimoji="0" lang="en-US" altLang="ja-JP"/>
              <a:t>2 </a:t>
            </a:r>
            <a:r>
              <a:rPr kumimoji="0" lang="ja-JP" altLang="en-US"/>
              <a:t>レベル</a:t>
            </a:r>
          </a:p>
          <a:p>
            <a:pPr lvl="2" eaLnBrk="1" latinLnBrk="0" hangingPunct="1"/>
            <a:r>
              <a:rPr kumimoji="0" lang="ja-JP" altLang="en-US"/>
              <a:t>第 </a:t>
            </a:r>
            <a:r>
              <a:rPr kumimoji="0" lang="en-US" altLang="ja-JP"/>
              <a:t>3 </a:t>
            </a:r>
            <a:r>
              <a:rPr kumimoji="0" lang="ja-JP" altLang="en-US"/>
              <a:t>レベル</a:t>
            </a:r>
          </a:p>
          <a:p>
            <a:pPr lvl="3" eaLnBrk="1" latinLnBrk="0" hangingPunct="1"/>
            <a:r>
              <a:rPr kumimoji="0" lang="ja-JP" altLang="en-US"/>
              <a:t>第 </a:t>
            </a:r>
            <a:r>
              <a:rPr kumimoji="0" lang="en-US" altLang="ja-JP"/>
              <a:t>4 </a:t>
            </a:r>
            <a:r>
              <a:rPr kumimoji="0" lang="ja-JP" altLang="en-US"/>
              <a:t>レベル</a:t>
            </a:r>
          </a:p>
          <a:p>
            <a:pPr lvl="4" eaLnBrk="1" latinLnBrk="0" hangingPunct="1"/>
            <a:r>
              <a:rPr kumimoji="0" lang="ja-JP" altLang="en-US"/>
              <a:t>第 </a:t>
            </a:r>
            <a:r>
              <a:rPr kumimoji="0" lang="en-US" altLang="ja-JP"/>
              <a:t>5 </a:t>
            </a:r>
            <a:r>
              <a:rPr kumimoji="0" lang="ja-JP" altLang="en-US"/>
              <a:t>レベル</a:t>
            </a:r>
            <a:endParaRPr kumimoji="0" lang="en-US"/>
          </a:p>
        </p:txBody>
      </p:sp>
      <p:sp>
        <p:nvSpPr>
          <p:cNvPr id="10" name="日付プレースホルダー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6BD11CF9-ACD0-4F1F-B06E-E3ADF18D85AA}" type="datetime1">
              <a:rPr kumimoji="1" lang="ja-JP" altLang="en-US" smtClean="0"/>
              <a:pPr/>
              <a:t>2026/9/9</a:t>
            </a:fld>
            <a:endParaRPr kumimoji="1" lang="ja-JP" altLang="en-US"/>
          </a:p>
        </p:txBody>
      </p:sp>
      <p:sp>
        <p:nvSpPr>
          <p:cNvPr id="22" name="フッター プレースホルダー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kumimoji="1" lang="ja-JP" altLang="en-US"/>
          </a:p>
        </p:txBody>
      </p:sp>
      <p:sp>
        <p:nvSpPr>
          <p:cNvPr id="18" name="スライド番号プレースホルダー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8DD9D703-5948-40EC-A5D0-9464E7991EB9}" type="slidenum">
              <a:rPr kumimoji="1" lang="ja-JP" altLang="en-US" smtClean="0"/>
              <a:pPr/>
              <a:t>‹#›</a:t>
            </a:fld>
            <a:endParaRPr kumimoji="1" lang="ja-JP" alt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l" rtl="0" eaLnBrk="1" latinLnBrk="0" hangingPunct="1">
        <a:spcBef>
          <a:spcPct val="0"/>
        </a:spcBef>
        <a:buNone/>
        <a:defRPr kumimoji="1"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1"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1"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1"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1"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1"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1"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1"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1"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1" sz="1600" kern="1200" baseline="0">
          <a:solidFill>
            <a:schemeClr val="tx1"/>
          </a:solidFill>
          <a:latin typeface="+mn-lt"/>
          <a:ea typeface="+mn-ea"/>
          <a:cs typeface="+mn-cs"/>
        </a:defRPr>
      </a:lvl9pPr>
      <a:extLst/>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a:extLst/>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タイトル プレースホルダー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マスター タイトルの書式設定</a:t>
            </a:r>
          </a:p>
        </p:txBody>
      </p:sp>
      <p:sp>
        <p:nvSpPr>
          <p:cNvPr id="2051" name="テキスト プレースホルダー 2"/>
          <p:cNvSpPr>
            <a:spLocks noGrp="1"/>
          </p:cNvSpPr>
          <p:nvPr>
            <p:ph type="body" idx="1"/>
          </p:nvPr>
        </p:nvSpPr>
        <p:spPr bwMode="auto">
          <a:xfrm>
            <a:off x="457200" y="1600203"/>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2"/>
          </p:nvPr>
        </p:nvSpPr>
        <p:spPr>
          <a:xfrm>
            <a:off x="457200" y="6356353"/>
            <a:ext cx="2133600" cy="365125"/>
          </a:xfrm>
          <a:prstGeom prst="rect">
            <a:avLst/>
          </a:prstGeom>
        </p:spPr>
        <p:txBody>
          <a:bodyPr vert="horz" wrap="square" lIns="91440" tIns="45720" rIns="91440" bIns="45720" numCol="1" anchor="ctr" anchorCtr="0" compatLnSpc="1">
            <a:prstTxWarp prst="textNoShape">
              <a:avLst/>
            </a:prstTxWarp>
          </a:bodyPr>
          <a:lstStyle>
            <a:lvl1pPr>
              <a:defRPr sz="1108">
                <a:solidFill>
                  <a:srgbClr val="898989"/>
                </a:solidFill>
                <a:latin typeface="Calibri" pitchFamily="34" charset="0"/>
                <a:ea typeface="ＭＳ Ｐゴシック" charset="-128"/>
              </a:defRPr>
            </a:lvl1pPr>
          </a:lstStyle>
          <a:p>
            <a:pPr defTabSz="842618" fontAlgn="base">
              <a:spcBef>
                <a:spcPct val="0"/>
              </a:spcBef>
              <a:spcAft>
                <a:spcPct val="0"/>
              </a:spcAft>
              <a:defRPr/>
            </a:pPr>
            <a:fld id="{D1E8ABC9-56BB-4AC8-80F4-95C2027A123B}" type="datetime1">
              <a:rPr lang="ja-JP" altLang="en-US" smtClean="0"/>
              <a:pPr defTabSz="842618" fontAlgn="base">
                <a:spcBef>
                  <a:spcPct val="0"/>
                </a:spcBef>
                <a:spcAft>
                  <a:spcPct val="0"/>
                </a:spcAft>
                <a:defRPr/>
              </a:pPr>
              <a:t>2026/9/9</a:t>
            </a:fld>
            <a:endParaRPr lang="en-US" altLang="ja-JP"/>
          </a:p>
        </p:txBody>
      </p:sp>
      <p:sp>
        <p:nvSpPr>
          <p:cNvPr id="5" name="フッター プレースホルダー 4"/>
          <p:cNvSpPr>
            <a:spLocks noGrp="1"/>
          </p:cNvSpPr>
          <p:nvPr>
            <p:ph type="ftr" sz="quarter" idx="3"/>
          </p:nvPr>
        </p:nvSpPr>
        <p:spPr>
          <a:xfrm>
            <a:off x="3124200" y="6356353"/>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108">
                <a:solidFill>
                  <a:srgbClr val="898989"/>
                </a:solidFill>
                <a:latin typeface="Calibri" pitchFamily="34" charset="0"/>
                <a:ea typeface="ＭＳ Ｐゴシック" charset="-128"/>
              </a:defRPr>
            </a:lvl1pPr>
          </a:lstStyle>
          <a:p>
            <a:pPr defTabSz="842618" fontAlgn="base">
              <a:spcBef>
                <a:spcPct val="0"/>
              </a:spcBef>
              <a:spcAft>
                <a:spcPct val="0"/>
              </a:spcAft>
              <a:defRPr/>
            </a:pPr>
            <a:endParaRPr lang="ja-JP" altLang="en-US"/>
          </a:p>
        </p:txBody>
      </p:sp>
      <p:sp>
        <p:nvSpPr>
          <p:cNvPr id="6" name="スライド番号プレースホルダー 5"/>
          <p:cNvSpPr>
            <a:spLocks noGrp="1"/>
          </p:cNvSpPr>
          <p:nvPr>
            <p:ph type="sldNum" sz="quarter" idx="4"/>
          </p:nvPr>
        </p:nvSpPr>
        <p:spPr>
          <a:xfrm>
            <a:off x="6553200" y="6356353"/>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108">
                <a:solidFill>
                  <a:srgbClr val="898989"/>
                </a:solidFill>
                <a:latin typeface="Calibri" pitchFamily="34" charset="0"/>
                <a:ea typeface="ＭＳ Ｐゴシック" charset="-128"/>
              </a:defRPr>
            </a:lvl1pPr>
          </a:lstStyle>
          <a:p>
            <a:pPr defTabSz="842618" fontAlgn="base">
              <a:spcBef>
                <a:spcPct val="0"/>
              </a:spcBef>
              <a:spcAft>
                <a:spcPct val="0"/>
              </a:spcAft>
              <a:defRPr/>
            </a:pPr>
            <a:fld id="{04F659F2-748D-47DD-AE71-82298B866B34}" type="slidenum">
              <a:rPr lang="ja-JP" altLang="en-US" smtClean="0"/>
              <a:pPr defTabSz="842618" fontAlgn="base">
                <a:spcBef>
                  <a:spcPct val="0"/>
                </a:spcBef>
                <a:spcAft>
                  <a:spcPct val="0"/>
                </a:spcAft>
                <a:defRPr/>
              </a:pPr>
              <a:t>‹#›</a:t>
            </a:fld>
            <a:endParaRPr lang="en-US" altLang="ja-JP"/>
          </a:p>
        </p:txBody>
      </p:sp>
    </p:spTree>
    <p:extLst>
      <p:ext uri="{BB962C8B-B14F-4D97-AF65-F5344CB8AC3E}">
        <p14:creationId xmlns:p14="http://schemas.microsoft.com/office/powerpoint/2010/main" val="352638404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Lst>
  <p:hf hdr="0" ftr="0" dt="0"/>
  <p:txStyles>
    <p:titleStyle>
      <a:lvl1pPr algn="ctr" rtl="0" eaLnBrk="0" fontAlgn="base" hangingPunct="0">
        <a:spcBef>
          <a:spcPct val="0"/>
        </a:spcBef>
        <a:spcAft>
          <a:spcPct val="0"/>
        </a:spcAft>
        <a:defRPr kumimoji="1" sz="4062" kern="1200">
          <a:solidFill>
            <a:schemeClr val="tx1"/>
          </a:solidFill>
          <a:latin typeface="+mj-lt"/>
          <a:ea typeface="+mj-ea"/>
          <a:cs typeface="+mj-cs"/>
        </a:defRPr>
      </a:lvl1pPr>
      <a:lvl2pPr algn="ctr" rtl="0" eaLnBrk="0" fontAlgn="base" hangingPunct="0">
        <a:spcBef>
          <a:spcPct val="0"/>
        </a:spcBef>
        <a:spcAft>
          <a:spcPct val="0"/>
        </a:spcAft>
        <a:defRPr kumimoji="1" sz="4062">
          <a:solidFill>
            <a:schemeClr val="tx1"/>
          </a:solidFill>
          <a:latin typeface="Calibri" pitchFamily="34" charset="0"/>
          <a:ea typeface="ＭＳ Ｐゴシック" charset="-128"/>
        </a:defRPr>
      </a:lvl2pPr>
      <a:lvl3pPr algn="ctr" rtl="0" eaLnBrk="0" fontAlgn="base" hangingPunct="0">
        <a:spcBef>
          <a:spcPct val="0"/>
        </a:spcBef>
        <a:spcAft>
          <a:spcPct val="0"/>
        </a:spcAft>
        <a:defRPr kumimoji="1" sz="4062">
          <a:solidFill>
            <a:schemeClr val="tx1"/>
          </a:solidFill>
          <a:latin typeface="Calibri" pitchFamily="34" charset="0"/>
          <a:ea typeface="ＭＳ Ｐゴシック" charset="-128"/>
        </a:defRPr>
      </a:lvl3pPr>
      <a:lvl4pPr algn="ctr" rtl="0" eaLnBrk="0" fontAlgn="base" hangingPunct="0">
        <a:spcBef>
          <a:spcPct val="0"/>
        </a:spcBef>
        <a:spcAft>
          <a:spcPct val="0"/>
        </a:spcAft>
        <a:defRPr kumimoji="1" sz="4062">
          <a:solidFill>
            <a:schemeClr val="tx1"/>
          </a:solidFill>
          <a:latin typeface="Calibri" pitchFamily="34" charset="0"/>
          <a:ea typeface="ＭＳ Ｐゴシック" charset="-128"/>
        </a:defRPr>
      </a:lvl4pPr>
      <a:lvl5pPr algn="ctr" rtl="0" eaLnBrk="0" fontAlgn="base" hangingPunct="0">
        <a:spcBef>
          <a:spcPct val="0"/>
        </a:spcBef>
        <a:spcAft>
          <a:spcPct val="0"/>
        </a:spcAft>
        <a:defRPr kumimoji="1" sz="4062">
          <a:solidFill>
            <a:schemeClr val="tx1"/>
          </a:solidFill>
          <a:latin typeface="Calibri" pitchFamily="34" charset="0"/>
          <a:ea typeface="ＭＳ Ｐゴシック" charset="-128"/>
        </a:defRPr>
      </a:lvl5pPr>
      <a:lvl6pPr marL="422041" algn="ctr" rtl="0" fontAlgn="base">
        <a:spcBef>
          <a:spcPct val="0"/>
        </a:spcBef>
        <a:spcAft>
          <a:spcPct val="0"/>
        </a:spcAft>
        <a:defRPr kumimoji="1" sz="4062">
          <a:solidFill>
            <a:schemeClr val="tx1"/>
          </a:solidFill>
          <a:latin typeface="Calibri" pitchFamily="34" charset="0"/>
          <a:ea typeface="ＭＳ Ｐゴシック" charset="-128"/>
        </a:defRPr>
      </a:lvl6pPr>
      <a:lvl7pPr marL="844083" algn="ctr" rtl="0" fontAlgn="base">
        <a:spcBef>
          <a:spcPct val="0"/>
        </a:spcBef>
        <a:spcAft>
          <a:spcPct val="0"/>
        </a:spcAft>
        <a:defRPr kumimoji="1" sz="4062">
          <a:solidFill>
            <a:schemeClr val="tx1"/>
          </a:solidFill>
          <a:latin typeface="Calibri" pitchFamily="34" charset="0"/>
          <a:ea typeface="ＭＳ Ｐゴシック" charset="-128"/>
        </a:defRPr>
      </a:lvl7pPr>
      <a:lvl8pPr marL="1266124" algn="ctr" rtl="0" fontAlgn="base">
        <a:spcBef>
          <a:spcPct val="0"/>
        </a:spcBef>
        <a:spcAft>
          <a:spcPct val="0"/>
        </a:spcAft>
        <a:defRPr kumimoji="1" sz="4062">
          <a:solidFill>
            <a:schemeClr val="tx1"/>
          </a:solidFill>
          <a:latin typeface="Calibri" pitchFamily="34" charset="0"/>
          <a:ea typeface="ＭＳ Ｐゴシック" charset="-128"/>
        </a:defRPr>
      </a:lvl8pPr>
      <a:lvl9pPr marL="1688165" algn="ctr" rtl="0" fontAlgn="base">
        <a:spcBef>
          <a:spcPct val="0"/>
        </a:spcBef>
        <a:spcAft>
          <a:spcPct val="0"/>
        </a:spcAft>
        <a:defRPr kumimoji="1" sz="4062">
          <a:solidFill>
            <a:schemeClr val="tx1"/>
          </a:solidFill>
          <a:latin typeface="Calibri" pitchFamily="34" charset="0"/>
          <a:ea typeface="ＭＳ Ｐゴシック" charset="-128"/>
        </a:defRPr>
      </a:lvl9pPr>
    </p:titleStyle>
    <p:bodyStyle>
      <a:lvl1pPr marL="316531" indent="-316531" algn="l" rtl="0" eaLnBrk="0" fontAlgn="base" hangingPunct="0">
        <a:spcBef>
          <a:spcPct val="20000"/>
        </a:spcBef>
        <a:spcAft>
          <a:spcPct val="0"/>
        </a:spcAft>
        <a:buFont typeface="Arial" pitchFamily="34" charset="0"/>
        <a:buChar char="•"/>
        <a:defRPr kumimoji="1" sz="2954" kern="1200">
          <a:solidFill>
            <a:schemeClr val="tx1"/>
          </a:solidFill>
          <a:latin typeface="+mn-lt"/>
          <a:ea typeface="+mn-ea"/>
          <a:cs typeface="+mn-cs"/>
        </a:defRPr>
      </a:lvl1pPr>
      <a:lvl2pPr marL="685817" indent="-263776" algn="l" rtl="0" eaLnBrk="0" fontAlgn="base" hangingPunct="0">
        <a:spcBef>
          <a:spcPct val="20000"/>
        </a:spcBef>
        <a:spcAft>
          <a:spcPct val="0"/>
        </a:spcAft>
        <a:buFont typeface="Arial" pitchFamily="34" charset="0"/>
        <a:buChar char="–"/>
        <a:defRPr kumimoji="1" sz="2585" kern="1200">
          <a:solidFill>
            <a:schemeClr val="tx1"/>
          </a:solidFill>
          <a:latin typeface="+mn-lt"/>
          <a:ea typeface="+mn-ea"/>
          <a:cs typeface="+mn-cs"/>
        </a:defRPr>
      </a:lvl2pPr>
      <a:lvl3pPr marL="1055103" indent="-211021" algn="l" rtl="0" eaLnBrk="0" fontAlgn="base" hangingPunct="0">
        <a:spcBef>
          <a:spcPct val="20000"/>
        </a:spcBef>
        <a:spcAft>
          <a:spcPct val="0"/>
        </a:spcAft>
        <a:buFont typeface="Arial" pitchFamily="34" charset="0"/>
        <a:buChar char="•"/>
        <a:defRPr kumimoji="1" sz="2215" kern="1200">
          <a:solidFill>
            <a:schemeClr val="tx1"/>
          </a:solidFill>
          <a:latin typeface="+mn-lt"/>
          <a:ea typeface="+mn-ea"/>
          <a:cs typeface="+mn-cs"/>
        </a:defRPr>
      </a:lvl3pPr>
      <a:lvl4pPr marL="1477145" indent="-211021" algn="l" rtl="0" eaLnBrk="0" fontAlgn="base" hangingPunct="0">
        <a:spcBef>
          <a:spcPct val="20000"/>
        </a:spcBef>
        <a:spcAft>
          <a:spcPct val="0"/>
        </a:spcAft>
        <a:buFont typeface="Arial" pitchFamily="34" charset="0"/>
        <a:buChar char="–"/>
        <a:defRPr kumimoji="1" sz="1846" kern="1200">
          <a:solidFill>
            <a:schemeClr val="tx1"/>
          </a:solidFill>
          <a:latin typeface="+mn-lt"/>
          <a:ea typeface="+mn-ea"/>
          <a:cs typeface="+mn-cs"/>
        </a:defRPr>
      </a:lvl4pPr>
      <a:lvl5pPr marL="1899186" indent="-211021" algn="l" rtl="0" eaLnBrk="0" fontAlgn="base" hangingPunct="0">
        <a:spcBef>
          <a:spcPct val="20000"/>
        </a:spcBef>
        <a:spcAft>
          <a:spcPct val="0"/>
        </a:spcAft>
        <a:buFont typeface="Arial" pitchFamily="34" charset="0"/>
        <a:buChar char="»"/>
        <a:defRPr kumimoji="1" sz="1846" kern="1200">
          <a:solidFill>
            <a:schemeClr val="tx1"/>
          </a:solidFill>
          <a:latin typeface="+mn-lt"/>
          <a:ea typeface="+mn-ea"/>
          <a:cs typeface="+mn-cs"/>
        </a:defRPr>
      </a:lvl5pPr>
      <a:lvl6pPr marL="2321227" indent="-211021" algn="l" defTabSz="844083" rtl="0" eaLnBrk="1" latinLnBrk="0" hangingPunct="1">
        <a:spcBef>
          <a:spcPct val="20000"/>
        </a:spcBef>
        <a:buFont typeface="Arial" pitchFamily="34" charset="0"/>
        <a:buChar char="•"/>
        <a:defRPr kumimoji="1" sz="1846" kern="1200">
          <a:solidFill>
            <a:schemeClr val="tx1"/>
          </a:solidFill>
          <a:latin typeface="+mn-lt"/>
          <a:ea typeface="+mn-ea"/>
          <a:cs typeface="+mn-cs"/>
        </a:defRPr>
      </a:lvl6pPr>
      <a:lvl7pPr marL="2743269" indent="-211021" algn="l" defTabSz="844083" rtl="0" eaLnBrk="1" latinLnBrk="0" hangingPunct="1">
        <a:spcBef>
          <a:spcPct val="20000"/>
        </a:spcBef>
        <a:buFont typeface="Arial" pitchFamily="34" charset="0"/>
        <a:buChar char="•"/>
        <a:defRPr kumimoji="1" sz="1846" kern="1200">
          <a:solidFill>
            <a:schemeClr val="tx1"/>
          </a:solidFill>
          <a:latin typeface="+mn-lt"/>
          <a:ea typeface="+mn-ea"/>
          <a:cs typeface="+mn-cs"/>
        </a:defRPr>
      </a:lvl7pPr>
      <a:lvl8pPr marL="3165310" indent="-211021" algn="l" defTabSz="844083" rtl="0" eaLnBrk="1" latinLnBrk="0" hangingPunct="1">
        <a:spcBef>
          <a:spcPct val="20000"/>
        </a:spcBef>
        <a:buFont typeface="Arial" pitchFamily="34" charset="0"/>
        <a:buChar char="•"/>
        <a:defRPr kumimoji="1" sz="1846" kern="1200">
          <a:solidFill>
            <a:schemeClr val="tx1"/>
          </a:solidFill>
          <a:latin typeface="+mn-lt"/>
          <a:ea typeface="+mn-ea"/>
          <a:cs typeface="+mn-cs"/>
        </a:defRPr>
      </a:lvl8pPr>
      <a:lvl9pPr marL="3587351" indent="-211021" algn="l" defTabSz="844083" rtl="0" eaLnBrk="1" latinLnBrk="0" hangingPunct="1">
        <a:spcBef>
          <a:spcPct val="20000"/>
        </a:spcBef>
        <a:buFont typeface="Arial" pitchFamily="34" charset="0"/>
        <a:buChar char="•"/>
        <a:defRPr kumimoji="1" sz="1846" kern="1200">
          <a:solidFill>
            <a:schemeClr val="tx1"/>
          </a:solidFill>
          <a:latin typeface="+mn-lt"/>
          <a:ea typeface="+mn-ea"/>
          <a:cs typeface="+mn-cs"/>
        </a:defRPr>
      </a:lvl9pPr>
    </p:bodyStyle>
    <p:otherStyle>
      <a:defPPr>
        <a:defRPr lang="ja-JP"/>
      </a:defPPr>
      <a:lvl1pPr marL="0" algn="l" defTabSz="844083" rtl="0" eaLnBrk="1" latinLnBrk="0" hangingPunct="1">
        <a:defRPr kumimoji="1" sz="1662" kern="1200">
          <a:solidFill>
            <a:schemeClr val="tx1"/>
          </a:solidFill>
          <a:latin typeface="+mn-lt"/>
          <a:ea typeface="+mn-ea"/>
          <a:cs typeface="+mn-cs"/>
        </a:defRPr>
      </a:lvl1pPr>
      <a:lvl2pPr marL="422041" algn="l" defTabSz="844083" rtl="0" eaLnBrk="1" latinLnBrk="0" hangingPunct="1">
        <a:defRPr kumimoji="1" sz="1662" kern="1200">
          <a:solidFill>
            <a:schemeClr val="tx1"/>
          </a:solidFill>
          <a:latin typeface="+mn-lt"/>
          <a:ea typeface="+mn-ea"/>
          <a:cs typeface="+mn-cs"/>
        </a:defRPr>
      </a:lvl2pPr>
      <a:lvl3pPr marL="844083" algn="l" defTabSz="844083" rtl="0" eaLnBrk="1" latinLnBrk="0" hangingPunct="1">
        <a:defRPr kumimoji="1" sz="1662" kern="1200">
          <a:solidFill>
            <a:schemeClr val="tx1"/>
          </a:solidFill>
          <a:latin typeface="+mn-lt"/>
          <a:ea typeface="+mn-ea"/>
          <a:cs typeface="+mn-cs"/>
        </a:defRPr>
      </a:lvl3pPr>
      <a:lvl4pPr marL="1266124" algn="l" defTabSz="844083" rtl="0" eaLnBrk="1" latinLnBrk="0" hangingPunct="1">
        <a:defRPr kumimoji="1" sz="1662" kern="1200">
          <a:solidFill>
            <a:schemeClr val="tx1"/>
          </a:solidFill>
          <a:latin typeface="+mn-lt"/>
          <a:ea typeface="+mn-ea"/>
          <a:cs typeface="+mn-cs"/>
        </a:defRPr>
      </a:lvl4pPr>
      <a:lvl5pPr marL="1688165" algn="l" defTabSz="844083" rtl="0" eaLnBrk="1" latinLnBrk="0" hangingPunct="1">
        <a:defRPr kumimoji="1" sz="1662" kern="1200">
          <a:solidFill>
            <a:schemeClr val="tx1"/>
          </a:solidFill>
          <a:latin typeface="+mn-lt"/>
          <a:ea typeface="+mn-ea"/>
          <a:cs typeface="+mn-cs"/>
        </a:defRPr>
      </a:lvl5pPr>
      <a:lvl6pPr marL="2110207" algn="l" defTabSz="844083" rtl="0" eaLnBrk="1" latinLnBrk="0" hangingPunct="1">
        <a:defRPr kumimoji="1" sz="1662" kern="1200">
          <a:solidFill>
            <a:schemeClr val="tx1"/>
          </a:solidFill>
          <a:latin typeface="+mn-lt"/>
          <a:ea typeface="+mn-ea"/>
          <a:cs typeface="+mn-cs"/>
        </a:defRPr>
      </a:lvl6pPr>
      <a:lvl7pPr marL="2532248" algn="l" defTabSz="844083" rtl="0" eaLnBrk="1" latinLnBrk="0" hangingPunct="1">
        <a:defRPr kumimoji="1" sz="1662" kern="1200">
          <a:solidFill>
            <a:schemeClr val="tx1"/>
          </a:solidFill>
          <a:latin typeface="+mn-lt"/>
          <a:ea typeface="+mn-ea"/>
          <a:cs typeface="+mn-cs"/>
        </a:defRPr>
      </a:lvl7pPr>
      <a:lvl8pPr marL="2954289" algn="l" defTabSz="844083" rtl="0" eaLnBrk="1" latinLnBrk="0" hangingPunct="1">
        <a:defRPr kumimoji="1" sz="1662" kern="1200">
          <a:solidFill>
            <a:schemeClr val="tx1"/>
          </a:solidFill>
          <a:latin typeface="+mn-lt"/>
          <a:ea typeface="+mn-ea"/>
          <a:cs typeface="+mn-cs"/>
        </a:defRPr>
      </a:lvl8pPr>
      <a:lvl9pPr marL="3376331" algn="l" defTabSz="844083" rtl="0" eaLnBrk="1" latinLnBrk="0" hangingPunct="1">
        <a:defRPr kumimoji="1" sz="1662"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12.xml" Type="http://schemas.openxmlformats.org/officeDocument/2006/relationships/slideLayout"/><Relationship Id="rId2" Target="../notesSlides/notesSlide1.xml" Type="http://schemas.openxmlformats.org/officeDocument/2006/relationships/notesSlide"/></Relationships>
</file>

<file path=ppt/slides/_rels/slide2.xml.rels><?xml version="1.0" encoding="UTF-8" standalone="yes"?><Relationships xmlns="http://schemas.openxmlformats.org/package/2006/relationships"><Relationship Id="rId1" Target="../slideLayouts/slideLayout2.xml" Type="http://schemas.openxmlformats.org/officeDocument/2006/relationships/slideLayout"/><Relationship Id="rId2" Target="../notesSlides/notesSlide2.xml" Type="http://schemas.openxmlformats.org/officeDocument/2006/relationships/notesSlide"/></Relationships>
</file>

<file path=ppt/slides/_rels/slide3.xml.rels><?xml version="1.0" encoding="UTF-8" standalone="yes"?><Relationships xmlns="http://schemas.openxmlformats.org/package/2006/relationships"><Relationship Id="rId1" Target="../slideLayouts/slideLayout2.xml" Type="http://schemas.openxmlformats.org/officeDocument/2006/relationships/slideLayout"/><Relationship Id="rId2" Target="../notesSlides/notesSlide3.xml" Type="http://schemas.openxmlformats.org/officeDocument/2006/relationships/notesSlide"/></Relationships>
</file>

<file path=ppt/slides/_rels/slide4.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6.xml.rels><?xml version="1.0" encoding="UTF-8" standalone="yes"?><Relationships xmlns="http://schemas.openxmlformats.org/package/2006/relationships"><Relationship Id="rId1" Target="../slideLayouts/slideLayout2.xml" Type="http://schemas.openxmlformats.org/officeDocument/2006/relationships/slideLayout"/><Relationship Id="rId2" Target="../notesSlides/notesSlide4.xml" Type="http://schemas.openxmlformats.org/officeDocument/2006/relationships/notesSlide"/></Relationships>
</file>

<file path=ppt/slides/_rels/slide7.xml.rels><?xml version="1.0" encoding="UTF-8" standalone="yes"?><Relationships xmlns="http://schemas.openxmlformats.org/package/2006/relationships"><Relationship Id="rId1" Target="../slideLayouts/slideLayout6.xml" Type="http://schemas.openxmlformats.org/officeDocument/2006/relationships/slideLayout"/><Relationship Id="rId2" Target="../notesSlides/notesSlide5.xml" Type="http://schemas.openxmlformats.org/officeDocument/2006/relationships/notesSlide"/><Relationship Id="rId3" Target="../charts/chart1.xml" Type="http://schemas.openxmlformats.org/officeDocument/2006/relationships/chart"/></Relationships>
</file>

<file path=ppt/slides/_rels/slide8.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9.xml.rels><?xml version="1.0" encoding="UTF-8" standalone="yes"?><Relationships xmlns="http://schemas.openxmlformats.org/package/2006/relationships"><Relationship Id="rId1" Target="../slideLayouts/slideLayout5.xml" Type="http://schemas.openxmlformats.org/officeDocument/2006/relationships/slideLayout"/><Relationship Id="rId2" Target="../notesSlides/notesSlide6.xml" Type="http://schemas.openxmlformats.org/officeDocument/2006/relationships/notesSlide"/></Relationships>
</file>

<file path=ppt/slides/_rels/slide10.xml.rels><?xml version="1.0" encoding="UTF-8" standalone="yes"?><Relationships xmlns="http://schemas.openxmlformats.org/package/2006/relationships"><Relationship Id="rId1" Target="../slideLayouts/slideLayout5.xml" Type="http://schemas.openxmlformats.org/officeDocument/2006/relationships/slideLayout"/></Relationships>
</file>

<file path=ppt/slides/_rels/slide11.xml.rels><?xml version="1.0" encoding="UTF-8" standalone="yes"?><Relationships xmlns="http://schemas.openxmlformats.org/package/2006/relationships"><Relationship Id="rId1" Target="../slideLayouts/slideLayout5.xml" Type="http://schemas.openxmlformats.org/officeDocument/2006/relationships/slideLayout"/><Relationship Id="rId2" Target="../notesSlides/notesSlide7.xml" Type="http://schemas.openxmlformats.org/officeDocument/2006/relationships/notesSlide"/></Relationships>
</file>

<file path=ppt/slides/_rels/slide12.xml.rels><?xml version="1.0" encoding="UTF-8" standalone="yes"?><Relationships xmlns="http://schemas.openxmlformats.org/package/2006/relationships"><Relationship Id="rId1" Target="../slideLayouts/slideLayout5.xml" Type="http://schemas.openxmlformats.org/officeDocument/2006/relationships/slideLayout"/><Relationship Id="rId2" Target="../notesSlides/notesSlide8.xml" Type="http://schemas.openxmlformats.org/officeDocument/2006/relationships/notesSlide"/></Relationships>
</file>

<file path=ppt/slides/_rels/slide13.xml.rels><?xml version="1.0" encoding="UTF-8" standalone="yes"?><Relationships xmlns="http://schemas.openxmlformats.org/package/2006/relationships"><Relationship Id="rId1" Target="../slideLayouts/slideLayout2.xml" Type="http://schemas.openxmlformats.org/officeDocument/2006/relationships/slideLayout"/><Relationship Id="rId2" Target="../notesSlides/notesSlide9.xml" Type="http://schemas.openxmlformats.org/officeDocument/2006/relationships/notesSlide"/></Relationships>
</file>

<file path=ppt/slides/_rels/slide14.xml.rels><?xml version="1.0" encoding="UTF-8" standalone="yes"?><Relationships xmlns="http://schemas.openxmlformats.org/package/2006/relationships"><Relationship Id="rId1" Target="../slideLayouts/slideLayout5.xml" Type="http://schemas.openxmlformats.org/officeDocument/2006/relationships/slideLayout"/><Relationship Id="rId2" Target="../notesSlides/notesSlide10.xml" Type="http://schemas.openxmlformats.org/officeDocument/2006/relationships/notesSlide"/></Relationships>
</file>

<file path=ppt/slides/_rels/slide15.xml.rels><?xml version="1.0" encoding="UTF-8" standalone="yes"?><Relationships xmlns="http://schemas.openxmlformats.org/package/2006/relationships"><Relationship Id="rId1" Target="../slideLayouts/slideLayout5.xml" Type="http://schemas.openxmlformats.org/officeDocument/2006/relationships/slideLayout"/><Relationship Id="rId2" Target="../notesSlides/notesSlide11.xml" Type="http://schemas.openxmlformats.org/officeDocument/2006/relationships/notesSlide"/></Relationships>
</file>

<file path=ppt/slides/_rels/slide16.xml.rels><?xml version="1.0" encoding="UTF-8" standalone="yes"?><Relationships xmlns="http://schemas.openxmlformats.org/package/2006/relationships"><Relationship Id="rId1" Target="../slideLayouts/slideLayout5.xml" Type="http://schemas.openxmlformats.org/officeDocument/2006/relationships/slideLayout"/><Relationship Id="rId2" Target="../notesSlides/notesSlide12.xml" Type="http://schemas.openxmlformats.org/officeDocument/2006/relationships/notesSlide"/></Relationships>
</file>

<file path=ppt/slides/_rels/slide17.xml.rels><?xml version="1.0" encoding="UTF-8" standalone="yes"?><Relationships xmlns="http://schemas.openxmlformats.org/package/2006/relationships"><Relationship Id="rId1" Target="../slideLayouts/slideLayout5.xml" Type="http://schemas.openxmlformats.org/officeDocument/2006/relationships/slideLayout"/><Relationship Id="rId2" Target="../notesSlides/notesSlide13.xml" Type="http://schemas.openxmlformats.org/officeDocument/2006/relationships/notesSlide"/></Relationships>
</file>

<file path=ppt/slides/_rels/slide18.xml.rels><?xml version="1.0" encoding="UTF-8" standalone="yes"?><Relationships xmlns="http://schemas.openxmlformats.org/package/2006/relationships"><Relationship Id="rId1" Target="../slideLayouts/slideLayout5.xml" Type="http://schemas.openxmlformats.org/officeDocument/2006/relationships/slideLayout"/><Relationship Id="rId2" Target="../notesSlides/notesSlide14.xml" Type="http://schemas.openxmlformats.org/officeDocument/2006/relationships/notesSlide"/></Relationships>
</file>

<file path=ppt/slides/_rels/slide19.xml.rels><?xml version="1.0" encoding="UTF-8" standalone="yes"?><Relationships xmlns="http://schemas.openxmlformats.org/package/2006/relationships"><Relationship Id="rId1" Target="../slideLayouts/slideLayout5.xml" Type="http://schemas.openxmlformats.org/officeDocument/2006/relationships/slideLayout"/><Relationship Id="rId2" Target="../notesSlides/notesSlide15.xml" Type="http://schemas.openxmlformats.org/officeDocument/2006/relationships/notesSlide"/></Relationships>
</file>

<file path=ppt/slides/_rels/slide20.xml.rels><?xml version="1.0" encoding="UTF-8" standalone="yes"?><Relationships xmlns="http://schemas.openxmlformats.org/package/2006/relationships"><Relationship Id="rId1" Target="../slideLayouts/slideLayout5.xml" Type="http://schemas.openxmlformats.org/officeDocument/2006/relationships/slideLayout"/><Relationship Id="rId2" Target="../notesSlides/notesSlide16.xml" Type="http://schemas.openxmlformats.org/officeDocument/2006/relationships/notesSlide"/></Relationships>
</file>

<file path=ppt/slides/_rels/slide21.xml.rels><?xml version="1.0" encoding="UTF-8" standalone="yes"?><Relationships xmlns="http://schemas.openxmlformats.org/package/2006/relationships"><Relationship Id="rId1" Target="../slideLayouts/slideLayout2.xml" Type="http://schemas.openxmlformats.org/officeDocument/2006/relationships/slideLayout"/><Relationship Id="rId2" Target="../notesSlides/notesSlide17.xml" Type="http://schemas.openxmlformats.org/officeDocument/2006/relationships/notesSlide"/></Relationships>
</file>

<file path=ppt/slides/_rels/slide22.xml.rels><?xml version="1.0" encoding="UTF-8" standalone="yes"?><Relationships xmlns="http://schemas.openxmlformats.org/package/2006/relationships"><Relationship Id="rId1" Target="../slideLayouts/slideLayout2.xml" Type="http://schemas.openxmlformats.org/officeDocument/2006/relationships/slideLayout"/><Relationship Id="rId2" Target="../notesSlides/notesSlide18.xml" Type="http://schemas.openxmlformats.org/officeDocument/2006/relationships/notesSlide"/></Relationships>
</file>

<file path=ppt/slides/_rels/slide23.xml.rels><?xml version="1.0" encoding="UTF-8" standalone="yes"?><Relationships xmlns="http://schemas.openxmlformats.org/package/2006/relationships"><Relationship Id="rId1" Target="../slideLayouts/slideLayout2.xml" Type="http://schemas.openxmlformats.org/officeDocument/2006/relationships/slideLayout"/><Relationship Id="rId2" Target="../notesSlides/notesSlide19.xml" Type="http://schemas.openxmlformats.org/officeDocument/2006/relationships/notesSlide"/></Relationships>
</file>

<file path=ppt/slides/_rels/slide24.xml.rels><?xml version="1.0" encoding="UTF-8" standalone="yes"?><Relationships xmlns="http://schemas.openxmlformats.org/package/2006/relationships"><Relationship Id="rId1" Target="../slideLayouts/slideLayout2.xml" Type="http://schemas.openxmlformats.org/officeDocument/2006/relationships/slideLayout"/><Relationship Id="rId2" Target="../notesSlides/notesSlide20.xml" Type="http://schemas.openxmlformats.org/officeDocument/2006/relationships/notesSlide"/></Relationships>
</file>

<file path=ppt/slides/_rels/slide25.xml.rels><?xml version="1.0" encoding="UTF-8" standalone="yes"?><Relationships xmlns="http://schemas.openxmlformats.org/package/2006/relationships"><Relationship Id="rId1" Target="../slideLayouts/slideLayout2.xml" Type="http://schemas.openxmlformats.org/officeDocument/2006/relationships/slideLayout"/><Relationship Id="rId2" Target="../notesSlides/notesSlide21.xml" Type="http://schemas.openxmlformats.org/officeDocument/2006/relationships/notesSlide"/></Relationships>
</file>

<file path=ppt/slides/_rels/slide26.xml.rels><?xml version="1.0" encoding="UTF-8" standalone="yes"?><Relationships xmlns="http://schemas.openxmlformats.org/package/2006/relationships"><Relationship Id="rId1" Target="../slideLayouts/slideLayout2.xml" Type="http://schemas.openxmlformats.org/officeDocument/2006/relationships/slideLayout"/><Relationship Id="rId2" Target="../notesSlides/notesSlide22.xml" Type="http://schemas.openxmlformats.org/officeDocument/2006/relationships/notesSlide"/></Relationships>
</file>

<file path=ppt/slides/_rels/slide27.xml.rels><?xml version="1.0" encoding="UTF-8" standalone="yes"?><Relationships xmlns="http://schemas.openxmlformats.org/package/2006/relationships"><Relationship Id="rId1" Target="../slideLayouts/slideLayout2.xml" Type="http://schemas.openxmlformats.org/officeDocument/2006/relationships/slideLayout"/><Relationship Id="rId2" Target="../notesSlides/notesSlide23.xml" Type="http://schemas.openxmlformats.org/officeDocument/2006/relationships/notesSlide"/></Relationships>
</file>

<file path=ppt/slides/_rels/slide28.xml.rels><?xml version="1.0" encoding="UTF-8" standalone="yes"?><Relationships xmlns="http://schemas.openxmlformats.org/package/2006/relationships"><Relationship Id="rId1" Target="../slideLayouts/slideLayout2.xml" Type="http://schemas.openxmlformats.org/officeDocument/2006/relationships/slideLayout"/><Relationship Id="rId2" Target="../notesSlides/notesSlide24.xml" Type="http://schemas.openxmlformats.org/officeDocument/2006/relationships/notesSlide"/></Relationships>
</file>

<file path=ppt/slides/_rels/slide29.xml.rels><?xml version="1.0" encoding="UTF-8" standalone="yes"?><Relationships xmlns="http://schemas.openxmlformats.org/package/2006/relationships"><Relationship Id="rId1" Target="../slideLayouts/slideLayout2.xml" Type="http://schemas.openxmlformats.org/officeDocument/2006/relationships/slideLayout"/><Relationship Id="rId2" Target="../notesSlides/notesSlide25.xml" Type="http://schemas.openxmlformats.org/officeDocument/2006/relationships/notesSlide"/></Relationships>
</file>

<file path=ppt/slides/_rels/slide30.xml.rels><?xml version="1.0" encoding="UTF-8" standalone="yes"?><Relationships xmlns="http://schemas.openxmlformats.org/package/2006/relationships"><Relationship Id="rId1" Target="../slideLayouts/slideLayout2.xml" Type="http://schemas.openxmlformats.org/officeDocument/2006/relationships/slideLayout"/><Relationship Id="rId2" Target="../notesSlides/notesSlide26.xml" Type="http://schemas.openxmlformats.org/officeDocument/2006/relationships/notesSlide"/></Relationships>
</file>

<file path=ppt/slides/_rels/slide31.xml.rels><?xml version="1.0" encoding="UTF-8" standalone="yes"?><Relationships xmlns="http://schemas.openxmlformats.org/package/2006/relationships"><Relationship Id="rId1" Target="../slideLayouts/slideLayout2.xml" Type="http://schemas.openxmlformats.org/officeDocument/2006/relationships/slideLayout"/><Relationship Id="rId2" Target="../notesSlides/notesSlide27.xml" Type="http://schemas.openxmlformats.org/officeDocument/2006/relationships/notesSlide"/></Relationships>
</file>

<file path=ppt/slides/_rels/slide32.xml.rels><?xml version="1.0" encoding="UTF-8" standalone="yes"?><Relationships xmlns="http://schemas.openxmlformats.org/package/2006/relationships"><Relationship Id="rId1" Target="../slideLayouts/slideLayout2.xml" Type="http://schemas.openxmlformats.org/officeDocument/2006/relationships/slideLayout"/><Relationship Id="rId2" Target="../notesSlides/notesSlide28.xml" Type="http://schemas.openxmlformats.org/officeDocument/2006/relationships/notesSlide"/></Relationships>
</file>

<file path=ppt/slides/_rels/slide33.xml.rels><?xml version="1.0" encoding="UTF-8" standalone="yes"?><Relationships xmlns="http://schemas.openxmlformats.org/package/2006/relationships"><Relationship Id="rId1" Target="../slideLayouts/slideLayout2.xml" Type="http://schemas.openxmlformats.org/officeDocument/2006/relationships/slideLayout"/><Relationship Id="rId2" Target="../notesSlides/notesSlide29.xml" Type="http://schemas.openxmlformats.org/officeDocument/2006/relationships/notesSlide"/></Relationships>
</file>

<file path=ppt/slides/_rels/slide34.xml.rels><?xml version="1.0" encoding="UTF-8" standalone="yes"?><Relationships xmlns="http://schemas.openxmlformats.org/package/2006/relationships"><Relationship Id="rId1" Target="../slideLayouts/slideLayout2.xml" Type="http://schemas.openxmlformats.org/officeDocument/2006/relationships/slideLayout"/><Relationship Id="rId2" Target="../notesSlides/notesSlide30.xml" Type="http://schemas.openxmlformats.org/officeDocument/2006/relationships/notesSlide"/></Relationships>
</file>

<file path=ppt/slides/_rels/slide35.xml.rels><?xml version="1.0" encoding="UTF-8" standalone="yes"?><Relationships xmlns="http://schemas.openxmlformats.org/package/2006/relationships"><Relationship Id="rId1" Target="../slideLayouts/slideLayout2.xml" Type="http://schemas.openxmlformats.org/officeDocument/2006/relationships/slideLayout"/><Relationship Id="rId2" Target="../notesSlides/notesSlide31.xml" Type="http://schemas.openxmlformats.org/officeDocument/2006/relationships/notesSlide"/></Relationships>
</file>

<file path=ppt/slides/_rels/slide36.xml.rels><?xml version="1.0" encoding="UTF-8" standalone="yes"?><Relationships xmlns="http://schemas.openxmlformats.org/package/2006/relationships"><Relationship Id="rId1" Target="../slideLayouts/slideLayout2.xml" Type="http://schemas.openxmlformats.org/officeDocument/2006/relationships/slideLayout"/><Relationship Id="rId2" Target="../notesSlides/notesSlide32.xml" Type="http://schemas.openxmlformats.org/officeDocument/2006/relationships/notesSlide"/></Relationships>
</file>

<file path=ppt/slides/_rels/slide37.xml.rels><?xml version="1.0" encoding="UTF-8" standalone="yes"?><Relationships xmlns="http://schemas.openxmlformats.org/package/2006/relationships"><Relationship Id="rId1" Target="../slideLayouts/slideLayout2.xml" Type="http://schemas.openxmlformats.org/officeDocument/2006/relationships/slideLayout"/><Relationship Id="rId2" Target="../notesSlides/notesSlide33.xml" Type="http://schemas.openxmlformats.org/officeDocument/2006/relationships/notesSlide"/></Relationships>
</file>

<file path=ppt/slides/_rels/slide38.xml.rels><?xml version="1.0" encoding="UTF-8" standalone="yes"?><Relationships xmlns="http://schemas.openxmlformats.org/package/2006/relationships"><Relationship Id="rId1" Target="../slideLayouts/slideLayout2.xml" Type="http://schemas.openxmlformats.org/officeDocument/2006/relationships/slideLayout"/><Relationship Id="rId2" Target="../notesSlides/notesSlide34.xml" Type="http://schemas.openxmlformats.org/officeDocument/2006/relationships/notesSlide"/></Relationships>
</file>

<file path=ppt/slides/_rels/slide39.xml.rels><?xml version="1.0" encoding="UTF-8" standalone="yes"?><Relationships xmlns="http://schemas.openxmlformats.org/package/2006/relationships"><Relationship Id="rId1" Target="../slideLayouts/slideLayout2.xml" Type="http://schemas.openxmlformats.org/officeDocument/2006/relationships/slideLayout"/><Relationship Id="rId2" Target="../notesSlides/notesSlide35.xml" Type="http://schemas.openxmlformats.org/officeDocument/2006/relationships/notesSlide"/></Relationships>
</file>

<file path=ppt/slides/_rels/slide40.xml.rels><?xml version="1.0" encoding="UTF-8" standalone="yes"?><Relationships xmlns="http://schemas.openxmlformats.org/package/2006/relationships"><Relationship Id="rId1" Target="../slideLayouts/slideLayout2.xml" Type="http://schemas.openxmlformats.org/officeDocument/2006/relationships/slideLayout"/><Relationship Id="rId2" Target="../notesSlides/notesSlide36.xml" Type="http://schemas.openxmlformats.org/officeDocument/2006/relationships/notesSlide"/></Relationships>
</file>

<file path=ppt/slides/_rels/slide41.xml.rels><?xml version="1.0" encoding="UTF-8" standalone="yes"?><Relationships xmlns="http://schemas.openxmlformats.org/package/2006/relationships"><Relationship Id="rId1" Target="../slideLayouts/slideLayout2.xml" Type="http://schemas.openxmlformats.org/officeDocument/2006/relationships/slideLayout"/><Relationship Id="rId2" Target="../notesSlides/notesSlide37.xml" Type="http://schemas.openxmlformats.org/officeDocument/2006/relationships/notesSlide"/></Relationships>
</file>

<file path=ppt/slides/_rels/slide42.xml.rels><?xml version="1.0" encoding="UTF-8" standalone="yes"?><Relationships xmlns="http://schemas.openxmlformats.org/package/2006/relationships"><Relationship Id="rId1" Target="../slideLayouts/slideLayout2.xml" Type="http://schemas.openxmlformats.org/officeDocument/2006/relationships/slideLayout"/><Relationship Id="rId2" Target="../notesSlides/notesSlide38.xml" Type="http://schemas.openxmlformats.org/officeDocument/2006/relationships/notesSlide"/></Relationships>
</file>

<file path=ppt/slides/_rels/slide43.xml.rels><?xml version="1.0" encoding="UTF-8" standalone="yes"?><Relationships xmlns="http://schemas.openxmlformats.org/package/2006/relationships"><Relationship Id="rId1" Target="../slideLayouts/slideLayout2.xml" Type="http://schemas.openxmlformats.org/officeDocument/2006/relationships/slideLayout"/><Relationship Id="rId2" Target="../notesSlides/notesSlide39.xml" Type="http://schemas.openxmlformats.org/officeDocument/2006/relationships/notesSlide"/></Relationships>
</file>

<file path=ppt/slides/_rels/slide44.xml.rels><?xml version="1.0" encoding="UTF-8" standalone="yes"?><Relationships xmlns="http://schemas.openxmlformats.org/package/2006/relationships"><Relationship Id="rId1" Target="../slideLayouts/slideLayout2.xml" Type="http://schemas.openxmlformats.org/officeDocument/2006/relationships/slideLayout"/><Relationship Id="rId2" Target="../notesSlides/notesSlide40.xml" Type="http://schemas.openxmlformats.org/officeDocument/2006/relationships/notesSlide"/></Relationships>
</file>

<file path=ppt/slides/_rels/slide45.xml.rels><?xml version="1.0" encoding="UTF-8" standalone="yes"?><Relationships xmlns="http://schemas.openxmlformats.org/package/2006/relationships"><Relationship Id="rId1" Target="../slideLayouts/slideLayout2.xml" Type="http://schemas.openxmlformats.org/officeDocument/2006/relationships/slideLayout"/><Relationship Id="rId2" Target="../notesSlides/notesSlide41.xml" Type="http://schemas.openxmlformats.org/officeDocument/2006/relationships/notesSlide"/></Relationships>
</file>

<file path=ppt/slides/_rels/slide46.xml.rels><?xml version="1.0" encoding="UTF-8" standalone="yes"?><Relationships xmlns="http://schemas.openxmlformats.org/package/2006/relationships"><Relationship Id="rId1" Target="../slideLayouts/slideLayout2.xml" Type="http://schemas.openxmlformats.org/officeDocument/2006/relationships/slideLayout"/><Relationship Id="rId2" Target="../notesSlides/notesSlide42.xml" Type="http://schemas.openxmlformats.org/officeDocument/2006/relationships/notesSlide"/></Relationships>
</file>

<file path=ppt/slides/_rels/slide47.xml.rels><?xml version="1.0" encoding="UTF-8" standalone="yes"?><Relationships xmlns="http://schemas.openxmlformats.org/package/2006/relationships"><Relationship Id="rId1" Target="../slideLayouts/slideLayout2.xml" Type="http://schemas.openxmlformats.org/officeDocument/2006/relationships/slideLayout"/><Relationship Id="rId2" Target="../notesSlides/notesSlide43.xml" Type="http://schemas.openxmlformats.org/officeDocument/2006/relationships/notesSlide"/></Relationships>
</file>

<file path=ppt/slides/_rels/slide48.xml.rels><?xml version="1.0" encoding="UTF-8" standalone="yes"?><Relationships xmlns="http://schemas.openxmlformats.org/package/2006/relationships"><Relationship Id="rId1" Target="../slideLayouts/slideLayout2.xml" Type="http://schemas.openxmlformats.org/officeDocument/2006/relationships/slideLayout"/><Relationship Id="rId2" Target="../notesSlides/notesSlide44.xml" Type="http://schemas.openxmlformats.org/officeDocument/2006/relationships/notesSlide"/></Relationships>
</file>

<file path=ppt/slides/_rels/slide49.xml.rels><?xml version="1.0" encoding="UTF-8" standalone="yes"?><Relationships xmlns="http://schemas.openxmlformats.org/package/2006/relationships"><Relationship Id="rId1" Target="../slideLayouts/slideLayout2.xml" Type="http://schemas.openxmlformats.org/officeDocument/2006/relationships/slideLayout"/><Relationship Id="rId2" Target="../notesSlides/notesSlide45.xml" Type="http://schemas.openxmlformats.org/officeDocument/2006/relationships/notesSlide"/></Relationships>
</file>

<file path=ppt/slides/_rels/slide50.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51.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52.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53.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5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8.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59.xml.rels><?xml version="1.0" encoding="UTF-8" standalone="yes"?><Relationships xmlns="http://schemas.openxmlformats.org/package/2006/relationships"><Relationship Id="rId1" Target="../slideLayouts/slideLayout26.xml" Type="http://schemas.openxmlformats.org/officeDocument/2006/relationships/slideLayout"/></Relationships>
</file>

<file path=ppt/slides/_rels/slide60.xml.rels><?xml version="1.0" encoding="UTF-8" standalone="yes"?><Relationships xmlns="http://schemas.openxmlformats.org/package/2006/relationships"><Relationship Id="rId1" Target="../slideLayouts/slideLayout5.xml" Type="http://schemas.openxmlformats.org/officeDocument/2006/relationships/slideLayout"/></Relationships>
</file>

<file path=ppt/slides/_rels/slide61.xml.rels><?xml version="1.0" encoding="UTF-8" standalone="yes"?><Relationships xmlns="http://schemas.openxmlformats.org/package/2006/relationships"><Relationship Id="rId1" Target="../slideLayouts/slideLayout5.xml" Type="http://schemas.openxmlformats.org/officeDocument/2006/relationships/slideLayout"/><Relationship Id="rId2" Target="../notesSlides/notesSlide46.xml" Type="http://schemas.openxmlformats.org/officeDocument/2006/relationships/notesSlide"/></Relationships>
</file>

<file path=ppt/slides/_rels/slide62.xml.rels><?xml version="1.0" encoding="UTF-8" standalone="yes"?><Relationships xmlns="http://schemas.openxmlformats.org/package/2006/relationships"><Relationship Id="rId1" Target="../slideLayouts/slideLayout2.xml" Type="http://schemas.openxmlformats.org/officeDocument/2006/relationships/slideLayout"/><Relationship Id="rId2" Target="../notesSlides/notesSlide47.xml" Type="http://schemas.openxmlformats.org/officeDocument/2006/relationships/notesSlide"/></Relationships>
</file>

<file path=ppt/slides/_rels/slide63.xml.rels><?xml version="1.0" encoding="UTF-8" standalone="yes"?><Relationships xmlns="http://schemas.openxmlformats.org/package/2006/relationships"><Relationship Id="rId1" Target="../slideLayouts/slideLayout2.xml" Type="http://schemas.openxmlformats.org/officeDocument/2006/relationships/slideLayout"/><Relationship Id="rId2" Target="../notesSlides/notesSlide48.xml" Type="http://schemas.openxmlformats.org/officeDocument/2006/relationships/notesSlide"/></Relationships>
</file>

<file path=ppt/slides/_rels/slide64.xml.rels><?xml version="1.0" encoding="UTF-8" standalone="yes"?><Relationships xmlns="http://schemas.openxmlformats.org/package/2006/relationships"><Relationship Id="rId1" Target="../slideLayouts/slideLayout2.xml" Type="http://schemas.openxmlformats.org/officeDocument/2006/relationships/slideLayout"/><Relationship Id="rId2" Target="../notesSlides/notesSlide49.xml" Type="http://schemas.openxmlformats.org/officeDocument/2006/relationships/notesSlide"/></Relationships>
</file>

<file path=ppt/slides/_rels/slide65.xml.rels><?xml version="1.0" encoding="UTF-8" standalone="yes"?><Relationships xmlns="http://schemas.openxmlformats.org/package/2006/relationships"><Relationship Id="rId1" Target="../slideLayouts/slideLayout2.xml" Type="http://schemas.openxmlformats.org/officeDocument/2006/relationships/slideLayout"/><Relationship Id="rId2" Target="../notesSlides/notesSlide50.xml" Type="http://schemas.openxmlformats.org/officeDocument/2006/relationships/notesSlide"/></Relationships>
</file>

<file path=ppt/slides/_rels/slide66.xml.rels><?xml version="1.0" encoding="UTF-8" standalone="yes"?><Relationships xmlns="http://schemas.openxmlformats.org/package/2006/relationships"><Relationship Id="rId1" Target="../slideLayouts/slideLayout2.xml" Type="http://schemas.openxmlformats.org/officeDocument/2006/relationships/slideLayout"/><Relationship Id="rId2" Target="../notesSlides/notesSlide51.xml" Type="http://schemas.openxmlformats.org/officeDocument/2006/relationships/notesSlide"/></Relationships>
</file>

<file path=ppt/slides/_rels/slide67.xml.rels><?xml version="1.0" encoding="UTF-8" standalone="yes"?><Relationships xmlns="http://schemas.openxmlformats.org/package/2006/relationships"><Relationship Id="rId1" Target="../slideLayouts/slideLayout2.xml" Type="http://schemas.openxmlformats.org/officeDocument/2006/relationships/slideLayout"/><Relationship Id="rId2" Target="../notesSlides/notesSlide52.xml" Type="http://schemas.openxmlformats.org/officeDocument/2006/relationships/notesSlide"/></Relationships>
</file>

<file path=ppt/slides/_rels/slide68.xml.rels><?xml version="1.0" encoding="UTF-8" standalone="yes"?><Relationships xmlns="http://schemas.openxmlformats.org/package/2006/relationships"><Relationship Id="rId1" Target="../slideLayouts/slideLayout2.xml" Type="http://schemas.openxmlformats.org/officeDocument/2006/relationships/slideLayout"/><Relationship Id="rId2" Target="../notesSlides/notesSlide53.xml" Type="http://schemas.openxmlformats.org/officeDocument/2006/relationships/notesSlide"/></Relationships>
</file>

<file path=ppt/slides/_rels/slide69.xml.rels><?xml version="1.0" encoding="UTF-8" standalone="yes"?><Relationships xmlns="http://schemas.openxmlformats.org/package/2006/relationships"><Relationship Id="rId1" Target="../slideLayouts/slideLayout2.xml" Type="http://schemas.openxmlformats.org/officeDocument/2006/relationships/slideLayout"/><Relationship Id="rId2" Target="../notesSlides/notesSlide54.xml" Type="http://schemas.openxmlformats.org/officeDocument/2006/relationships/notesSlide"/></Relationships>
</file>

<file path=ppt/slides/_rels/slide70.xml.rels><?xml version="1.0" encoding="UTF-8" standalone="yes"?><Relationships xmlns="http://schemas.openxmlformats.org/package/2006/relationships"><Relationship Id="rId1" Target="../slideLayouts/slideLayout2.xml" Type="http://schemas.openxmlformats.org/officeDocument/2006/relationships/slideLayout"/><Relationship Id="rId2" Target="../notesSlides/notesSlide55.xml" Type="http://schemas.openxmlformats.org/officeDocument/2006/relationships/notesSlide"/></Relationships>
</file>

<file path=ppt/slides/_rels/slide71.xml.rels><?xml version="1.0" encoding="UTF-8" standalone="yes"?><Relationships xmlns="http://schemas.openxmlformats.org/package/2006/relationships"><Relationship Id="rId1" Target="../slideLayouts/slideLayout2.xml" Type="http://schemas.openxmlformats.org/officeDocument/2006/relationships/slideLayout"/><Relationship Id="rId2" Target="../notesSlides/notesSlide56.xml" Type="http://schemas.openxmlformats.org/officeDocument/2006/relationships/notesSlide"/></Relationships>
</file>

<file path=ppt/slides/_rels/slide72.xml.rels><?xml version="1.0" encoding="UTF-8" standalone="yes"?><Relationships xmlns="http://schemas.openxmlformats.org/package/2006/relationships"><Relationship Id="rId1" Target="../slideLayouts/slideLayout2.xml" Type="http://schemas.openxmlformats.org/officeDocument/2006/relationships/slideLayout"/><Relationship Id="rId2" Target="../notesSlides/notesSlide57.xml" Type="http://schemas.openxmlformats.org/officeDocument/2006/relationships/notesSlide"/></Relationships>
</file>

<file path=ppt/slides/_rels/slide73.xml.rels><?xml version="1.0" encoding="UTF-8" standalone="yes"?><Relationships xmlns="http://schemas.openxmlformats.org/package/2006/relationships"><Relationship Id="rId1" Target="../slideLayouts/slideLayout5.xml" Type="http://schemas.openxmlformats.org/officeDocument/2006/relationships/slideLayout"/><Relationship Id="rId2" Target="../notesSlides/notesSlide58.xml" Type="http://schemas.openxmlformats.org/officeDocument/2006/relationships/notesSlide"/></Relationships>
</file>

<file path=ppt/slides/_rels/slide74.xml.rels><?xml version="1.0" encoding="UTF-8" standalone="yes"?><Relationships xmlns="http://schemas.openxmlformats.org/package/2006/relationships"><Relationship Id="rId1" Target="../slideLayouts/slideLayout5.xml" Type="http://schemas.openxmlformats.org/officeDocument/2006/relationships/slideLayout"/><Relationship Id="rId2" Target="../notesSlides/notesSlide59.xml" Type="http://schemas.openxmlformats.org/officeDocument/2006/relationships/notesSlide"/></Relationships>
</file>

<file path=ppt/slides/_rels/slide75.xml.rels><?xml version="1.0" encoding="UTF-8" standalone="yes"?><Relationships xmlns="http://schemas.openxmlformats.org/package/2006/relationships"><Relationship Id="rId1" Target="../slideLayouts/slideLayout2.xml" Type="http://schemas.openxmlformats.org/officeDocument/2006/relationships/slideLayout"/><Relationship Id="rId2" Target="../notesSlides/notesSlide60.xml" Type="http://schemas.openxmlformats.org/officeDocument/2006/relationships/notesSlide"/></Relationships>
</file>

<file path=ppt/slides/_rels/slide76.xml.rels><?xml version="1.0" encoding="UTF-8" standalone="yes"?><Relationships xmlns="http://schemas.openxmlformats.org/package/2006/relationships"><Relationship Id="rId1" Target="../slideLayouts/slideLayout2.xml" Type="http://schemas.openxmlformats.org/officeDocument/2006/relationships/slideLayout"/><Relationship Id="rId2" Target="../notesSlides/notesSlide61.xml" Type="http://schemas.openxmlformats.org/officeDocument/2006/relationships/notesSlide"/></Relationships>
</file>

<file path=ppt/slides/_rels/slide77.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78.xml.rels><?xml version="1.0" encoding="UTF-8" standalone="yes"?><Relationships xmlns="http://schemas.openxmlformats.org/package/2006/relationships"><Relationship Id="rId1" Target="../slideLayouts/slideLayout5.xml" Type="http://schemas.openxmlformats.org/officeDocument/2006/relationships/slideLayout"/><Relationship Id="rId2" Target="../notesSlides/notesSlide62.xml" Type="http://schemas.openxmlformats.org/officeDocument/2006/relationships/notesSlide"/></Relationships>
</file>

<file path=ppt/slides/_rels/slide79.xml.rels><?xml version="1.0" encoding="UTF-8" standalone="yes"?><Relationships xmlns="http://schemas.openxmlformats.org/package/2006/relationships"><Relationship Id="rId1" Target="../slideLayouts/slideLayout5.xml" Type="http://schemas.openxmlformats.org/officeDocument/2006/relationships/slideLayout"/><Relationship Id="rId2" Target="../notesSlides/notesSlide63.xml" Type="http://schemas.openxmlformats.org/officeDocument/2006/relationships/notesSlide"/></Relationships>
</file>

<file path=ppt/slides/_rels/slide80.xml.rels><?xml version="1.0" encoding="UTF-8" standalone="yes"?><Relationships xmlns="http://schemas.openxmlformats.org/package/2006/relationships"><Relationship Id="rId1" Target="../slideLayouts/slideLayout5.xml" Type="http://schemas.openxmlformats.org/officeDocument/2006/relationships/slideLayout"/><Relationship Id="rId2" Target="../notesSlides/notesSlide64.xml" Type="http://schemas.openxmlformats.org/officeDocument/2006/relationships/notesSlide"/></Relationships>
</file>

<file path=ppt/slides/_rels/slide81.xml.rels><?xml version="1.0" encoding="UTF-8" standalone="yes"?><Relationships xmlns="http://schemas.openxmlformats.org/package/2006/relationships"><Relationship Id="rId1" Target="../slideLayouts/slideLayout5.xml" Type="http://schemas.openxmlformats.org/officeDocument/2006/relationships/slideLayout"/><Relationship Id="rId2" Target="../notesSlides/notesSlide65.xml" Type="http://schemas.openxmlformats.org/officeDocument/2006/relationships/notesSlide"/></Relationships>
</file>

<file path=ppt/slides/_rels/slide82.xml.rels><?xml version="1.0" encoding="UTF-8" standalone="yes"?><Relationships xmlns="http://schemas.openxmlformats.org/package/2006/relationships"><Relationship Id="rId1" Target="../slideLayouts/slideLayout5.xml" Type="http://schemas.openxmlformats.org/officeDocument/2006/relationships/slideLayout"/><Relationship Id="rId2" Target="../notesSlides/notesSlide66.xml" Type="http://schemas.openxmlformats.org/officeDocument/2006/relationships/notesSlide"/></Relationships>
</file>

<file path=ppt/slides/_rels/slide83.xml.rels><?xml version="1.0" encoding="UTF-8" standalone="yes"?><Relationships xmlns="http://schemas.openxmlformats.org/package/2006/relationships"><Relationship Id="rId1" Target="../slideLayouts/slideLayout5.xml" Type="http://schemas.openxmlformats.org/officeDocument/2006/relationships/slideLayout"/><Relationship Id="rId2" Target="../notesSlides/notesSlide67.xml" Type="http://schemas.openxmlformats.org/officeDocument/2006/relationships/notesSlide"/></Relationships>
</file>

<file path=ppt/slides/_rels/slide84.xml.rels><?xml version="1.0" encoding="UTF-8" standalone="yes"?><Relationships xmlns="http://schemas.openxmlformats.org/package/2006/relationships"><Relationship Id="rId1" Target="../slideLayouts/slideLayout5.xml" Type="http://schemas.openxmlformats.org/officeDocument/2006/relationships/slideLayout"/></Relationships>
</file>

<file path=ppt/slides/_rels/slide85.xml.rels><?xml version="1.0" encoding="UTF-8" standalone="yes"?><Relationships xmlns="http://schemas.openxmlformats.org/package/2006/relationships"><Relationship Id="rId1" Target="../slideLayouts/slideLayout2.xml" Type="http://schemas.openxmlformats.org/officeDocument/2006/relationships/slideLayout"/><Relationship Id="rId2" Target="../notesSlides/notesSlide68.xml" Type="http://schemas.openxmlformats.org/officeDocument/2006/relationships/notesSlide"/></Relationships>
</file>

<file path=ppt/slides/_rels/slide86.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87.xml.rels><?xml version="1.0" encoding="UTF-8" standalone="yes"?><Relationships xmlns="http://schemas.openxmlformats.org/package/2006/relationships"><Relationship Id="rId1" Target="../slideLayouts/slideLayout2.xml" Type="http://schemas.openxmlformats.org/officeDocument/2006/relationships/slideLayout"/><Relationship Id="rId2" Target="../notesSlides/notesSlide69.xml" Type="http://schemas.openxmlformats.org/officeDocument/2006/relationships/notesSlide"/></Relationships>
</file>

<file path=ppt/slides/_rels/slide88.xml.rels><?xml version="1.0" encoding="UTF-8" standalone="yes"?><Relationships xmlns="http://schemas.openxmlformats.org/package/2006/relationships"><Relationship Id="rId1" Target="../slideLayouts/slideLayout5.xml" Type="http://schemas.openxmlformats.org/officeDocument/2006/relationships/slideLayout"/></Relationships>
</file>

<file path=ppt/slides/_rels/slide89.xml.rels><?xml version="1.0" encoding="UTF-8" standalone="yes"?><Relationships xmlns="http://schemas.openxmlformats.org/package/2006/relationships"><Relationship Id="rId1" Target="../slideLayouts/slideLayout5.xml" Type="http://schemas.openxmlformats.org/officeDocument/2006/relationships/slideLayout"/><Relationship Id="rId2" Target="../notesSlides/notesSlide70.xml" Type="http://schemas.openxmlformats.org/officeDocument/2006/relationships/notesSlide"/></Relationships>
</file>

<file path=ppt/slides/_rels/slide90.xml.rels><?xml version="1.0" encoding="UTF-8" standalone="yes"?><Relationships xmlns="http://schemas.openxmlformats.org/package/2006/relationships"><Relationship Id="rId1" Target="../slideLayouts/slideLayout5.xml" Type="http://schemas.openxmlformats.org/officeDocument/2006/relationships/slideLayout"/></Relationships>
</file>

<file path=ppt/slides/_rels/slide91.xml.rels><?xml version="1.0" encoding="UTF-8" standalone="yes"?><Relationships xmlns="http://schemas.openxmlformats.org/package/2006/relationships"><Relationship Id="rId1" Target="../slideLayouts/slideLayout2.xml" Type="http://schemas.openxmlformats.org/officeDocument/2006/relationships/slideLayout"/><Relationship Id="rId2" Target="../notesSlides/notesSlide71.xml" Type="http://schemas.openxmlformats.org/officeDocument/2006/relationships/notesSlide"/></Relationships>
</file>

<file path=ppt/slides/_rels/slide92.xml.rels><?xml version="1.0" encoding="UTF-8" standalone="yes"?><Relationships xmlns="http://schemas.openxmlformats.org/package/2006/relationships"><Relationship Id="rId1" Target="../slideLayouts/slideLayout2.xml" Type="http://schemas.openxmlformats.org/officeDocument/2006/relationships/slideLayout"/><Relationship Id="rId2" Target="../notesSlides/notesSlide72.xml" Type="http://schemas.openxmlformats.org/officeDocument/2006/relationships/notesSlide"/></Relationships>
</file>

<file path=ppt/slides/_rels/slide93.xml.rels><?xml version="1.0" encoding="UTF-8" standalone="yes"?><Relationships xmlns="http://schemas.openxmlformats.org/package/2006/relationships"><Relationship Id="rId1" Target="../slideLayouts/slideLayout2.xml" Type="http://schemas.openxmlformats.org/officeDocument/2006/relationships/slideLayout"/><Relationship Id="rId2" Target="../notesSlides/notesSlide73.xml" Type="http://schemas.openxmlformats.org/officeDocument/2006/relationships/notesSlide"/></Relationships>
</file>

<file path=ppt/slides/_rels/slide94.xml.rels><?xml version="1.0" encoding="UTF-8" standalone="yes"?><Relationships xmlns="http://schemas.openxmlformats.org/package/2006/relationships"><Relationship Id="rId1" Target="../slideLayouts/slideLayout2.xml" Type="http://schemas.openxmlformats.org/officeDocument/2006/relationships/slideLayout"/><Relationship Id="rId2" Target="../notesSlides/notesSlide74.xml" Type="http://schemas.openxmlformats.org/officeDocument/2006/relationships/notesSlide"/></Relationships>
</file>

<file path=ppt/slides/_rels/slide95.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9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75.xml" Type="http://schemas.openxmlformats.org/officeDocument/2006/relationships/notesSlide"/></Relationships>
</file>

<file path=ppt/slides/_rels/slide9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76.xml" Type="http://schemas.openxmlformats.org/officeDocument/2006/relationships/notesSlide"/></Relationships>
</file>

<file path=ppt/slides/_rels/slide98.xml.rels><?xml version="1.0" encoding="UTF-8" standalone="yes"?><Relationships xmlns="http://schemas.openxmlformats.org/package/2006/relationships"><Relationship Id="rId1" Target="../slideLayouts/slideLayout2.xml" Type="http://schemas.openxmlformats.org/officeDocument/2006/relationships/slideLayout"/><Relationship Id="rId2" Target="../notesSlides/notesSlide77.xml" Type="http://schemas.openxmlformats.org/officeDocument/2006/relationships/notesSlide"/></Relationships>
</file>

<file path=ppt/slides/_rels/slide99.xml.rels><?xml version="1.0" encoding="UTF-8" standalone="yes"?><Relationships xmlns="http://schemas.openxmlformats.org/package/2006/relationships"><Relationship Id="rId1" Target="../slideLayouts/slideLayout2.xml" Type="http://schemas.openxmlformats.org/officeDocument/2006/relationships/slideLayout"/><Relationship Id="rId2" Target="../notesSlides/notesSlide78.xml" Type="http://schemas.openxmlformats.org/officeDocument/2006/relationships/notesSlide"/></Relationships>
</file>

<file path=ppt/slides/_rels/slide100.xml.rels><?xml version="1.0" encoding="UTF-8" standalone="yes"?><Relationships xmlns="http://schemas.openxmlformats.org/package/2006/relationships"><Relationship Id="rId1" Target="../slideLayouts/slideLayout2.xml" Type="http://schemas.openxmlformats.org/officeDocument/2006/relationships/slideLayout"/><Relationship Id="rId2" Target="../notesSlides/notesSlide79.xml" Type="http://schemas.openxmlformats.org/officeDocument/2006/relationships/notesSlide"/></Relationships>
</file>

<file path=ppt/slides/_rels/slide101.xml.rels><?xml version="1.0" encoding="UTF-8" standalone="yes"?><Relationships xmlns="http://schemas.openxmlformats.org/package/2006/relationships"><Relationship Id="rId1" Target="../slideLayouts/slideLayout2.xml" Type="http://schemas.openxmlformats.org/officeDocument/2006/relationships/slideLayout"/><Relationship Id="rId2" Target="../notesSlides/notesSlide80.xml" Type="http://schemas.openxmlformats.org/officeDocument/2006/relationships/notesSlide"/></Relationships>
</file>

<file path=ppt/slides/_rels/slide102.xml.rels><?xml version="1.0" encoding="UTF-8" standalone="yes"?><Relationships xmlns="http://schemas.openxmlformats.org/package/2006/relationships"><Relationship Id="rId1" Target="../slideLayouts/slideLayout2.xml" Type="http://schemas.openxmlformats.org/officeDocument/2006/relationships/slideLayout"/><Relationship Id="rId2" Target="../notesSlides/notesSlide81.xml" Type="http://schemas.openxmlformats.org/officeDocument/2006/relationships/notesSlide"/></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785786" y="1268760"/>
            <a:ext cx="7772400" cy="2388840"/>
          </a:xfrm>
        </p:spPr>
        <p:txBody>
          <a:bodyPr>
            <a:normAutofit fontScale="90000"/>
          </a:bodyPr>
          <a:lstStyle/>
          <a:p>
            <a:r>
              <a:rPr lang="ja-JP" altLang="en-US" sz="4000">
                <a:latin typeface="メイリオ" panose="020B0604030504040204" pitchFamily="50" charset="-128"/>
                <a:ea typeface="メイリオ" panose="020B0604030504040204" pitchFamily="50" charset="-128"/>
              </a:rPr>
              <a:t>はり師、きゅう師及び</a:t>
            </a:r>
            <a:br>
              <a:rPr lang="en-US" altLang="ja-JP" sz="4000">
                <a:latin typeface="メイリオ" panose="020B0604030504040204" pitchFamily="50" charset="-128"/>
                <a:ea typeface="メイリオ" panose="020B0604030504040204" pitchFamily="50" charset="-128"/>
              </a:rPr>
            </a:br>
            <a:r>
              <a:rPr lang="ja-JP" altLang="en-US" sz="4000">
                <a:latin typeface="メイリオ" panose="020B0604030504040204" pitchFamily="50" charset="-128"/>
                <a:ea typeface="メイリオ" panose="020B0604030504040204" pitchFamily="50" charset="-128"/>
              </a:rPr>
              <a:t>あん摩マッサージ指圧師</a:t>
            </a:r>
            <a:br>
              <a:rPr lang="en-US" altLang="ja-JP" sz="4000">
                <a:latin typeface="メイリオ" panose="020B0604030504040204" pitchFamily="50" charset="-128"/>
                <a:ea typeface="メイリオ" panose="020B0604030504040204" pitchFamily="50" charset="-128"/>
              </a:rPr>
            </a:br>
            <a:r>
              <a:rPr lang="ja-JP" altLang="en-US" sz="4000">
                <a:latin typeface="メイリオ" panose="020B0604030504040204" pitchFamily="50" charset="-128"/>
                <a:ea typeface="メイリオ" panose="020B0604030504040204" pitchFamily="50" charset="-128"/>
              </a:rPr>
              <a:t>　</a:t>
            </a:r>
            <a:br>
              <a:rPr lang="en-US" altLang="ja-JP" sz="4000">
                <a:latin typeface="メイリオ" panose="020B0604030504040204" pitchFamily="50" charset="-128"/>
                <a:ea typeface="メイリオ" panose="020B0604030504040204" pitchFamily="50" charset="-128"/>
              </a:rPr>
            </a:br>
            <a:r>
              <a:rPr lang="ja-JP" altLang="en-US" sz="4000">
                <a:latin typeface="メイリオ" panose="020B0604030504040204" pitchFamily="50" charset="-128"/>
                <a:ea typeface="メイリオ" panose="020B0604030504040204" pitchFamily="50" charset="-128"/>
              </a:rPr>
              <a:t>集団指導</a:t>
            </a:r>
            <a:endParaRPr kumimoji="1" lang="ja-JP" altLang="en-US" sz="4000"/>
          </a:p>
        </p:txBody>
      </p:sp>
      <p:sp>
        <p:nvSpPr>
          <p:cNvPr id="7" name="サブタイトル 6"/>
          <p:cNvSpPr>
            <a:spLocks noGrp="1"/>
          </p:cNvSpPr>
          <p:nvPr>
            <p:ph type="subTitle" idx="1"/>
          </p:nvPr>
        </p:nvSpPr>
        <p:spPr>
          <a:xfrm>
            <a:off x="857224" y="4071942"/>
            <a:ext cx="7572428" cy="1785950"/>
          </a:xfrm>
        </p:spPr>
        <p:txBody>
          <a:bodyPr>
            <a:noAutofit/>
          </a:bodyPr>
          <a:lstStyle/>
          <a:p>
            <a:endParaRPr lang="en-US" altLang="ja-JP" dirty="0">
              <a:solidFill>
                <a:schemeClr val="tx1"/>
              </a:solidFill>
            </a:endParaRPr>
          </a:p>
          <a:p>
            <a:r>
              <a:rPr kumimoji="1" lang="ja-JP" altLang="en-US" sz="2800" dirty="0">
                <a:solidFill>
                  <a:schemeClr val="tx1"/>
                </a:solidFill>
              </a:rPr>
              <a:t>厚生労働省　</a:t>
            </a:r>
            <a:r>
              <a:rPr lang="ja-JP" altLang="en-US" sz="2800" dirty="0">
                <a:solidFill>
                  <a:schemeClr val="tx1"/>
                </a:solidFill>
              </a:rPr>
              <a:t>東海</a:t>
            </a:r>
            <a:r>
              <a:rPr lang="ja-JP" altLang="en-US" sz="2800">
                <a:solidFill>
                  <a:schemeClr val="tx1"/>
                </a:solidFill>
              </a:rPr>
              <a:t>北陸</a:t>
            </a:r>
            <a:r>
              <a:rPr kumimoji="1" lang="ja-JP" altLang="en-US" sz="2800">
                <a:solidFill>
                  <a:schemeClr val="tx1"/>
                </a:solidFill>
              </a:rPr>
              <a:t>厚生局  </a:t>
            </a:r>
            <a:endParaRPr kumimoji="1" lang="en-US" altLang="ja-JP" sz="2800" dirty="0">
              <a:solidFill>
                <a:schemeClr val="tx1"/>
              </a:solidFill>
            </a:endParaRPr>
          </a:p>
          <a:p>
            <a:endParaRPr kumimoji="1" lang="ja-JP" altLang="en-US" sz="2800" dirty="0">
              <a:solidFill>
                <a:schemeClr val="tx1"/>
              </a:solidFill>
            </a:endParaRPr>
          </a:p>
        </p:txBody>
      </p:sp>
      <p:sp>
        <p:nvSpPr>
          <p:cNvPr id="5" name="スライド番号プレースホルダ 4"/>
          <p:cNvSpPr>
            <a:spLocks noGrp="1"/>
          </p:cNvSpPr>
          <p:nvPr>
            <p:ph type="sldNum" sz="quarter" idx="12"/>
          </p:nvPr>
        </p:nvSpPr>
        <p:spPr/>
        <p:txBody>
          <a:bodyPr/>
          <a:lstStyle/>
          <a:p>
            <a:r>
              <a:rPr lang="en-US" altLang="ja-JP" sz="2400"/>
              <a:t>1</a:t>
            </a:r>
            <a:endParaRPr kumimoji="1" lang="ja-JP" altLang="en-US" sz="2400"/>
          </a:p>
        </p:txBody>
      </p:sp>
    </p:spTree>
    <p:extLst>
      <p:ext uri="{BB962C8B-B14F-4D97-AF65-F5344CB8AC3E}">
        <p14:creationId xmlns:p14="http://schemas.microsoft.com/office/powerpoint/2010/main" val="37380120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p:cNvSpPr>
            <a:spLocks noGrp="1"/>
          </p:cNvSpPr>
          <p:nvPr>
            <p:ph idx="1"/>
          </p:nvPr>
        </p:nvSpPr>
        <p:spPr>
          <a:xfrm>
            <a:off x="395536" y="1844824"/>
            <a:ext cx="8291264" cy="3672409"/>
          </a:xfrm>
          <a:solidFill>
            <a:schemeClr val="bg1"/>
          </a:solidFill>
        </p:spPr>
        <p:txBody>
          <a:bodyPr>
            <a:normAutofit/>
          </a:bodyPr>
          <a:lstStyle/>
          <a:p>
            <a:pPr marL="0" indent="0">
              <a:buNone/>
            </a:pPr>
            <a:r>
              <a:rPr lang="ja-JP" altLang="en-US" sz="280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2800">
                <a:latin typeface="メイリオ" panose="020B0604030504040204" pitchFamily="50" charset="-128"/>
                <a:ea typeface="メイリオ" panose="020B0604030504040204" pitchFamily="50" charset="-128"/>
              </a:rPr>
              <a:t>通知の理解</a:t>
            </a:r>
            <a:endParaRPr lang="en-US" altLang="ja-JP" sz="2800">
              <a:latin typeface="メイリオ" panose="020B0604030504040204" pitchFamily="50" charset="-128"/>
              <a:ea typeface="メイリオ" panose="020B0604030504040204" pitchFamily="50" charset="-128"/>
            </a:endParaRPr>
          </a:p>
          <a:p>
            <a:pPr marL="0" indent="0">
              <a:buNone/>
            </a:pPr>
            <a:r>
              <a:rPr lang="ja-JP" altLang="en-US" sz="2800">
                <a:latin typeface="メイリオ" panose="020B0604030504040204" pitchFamily="50" charset="-128"/>
                <a:ea typeface="メイリオ" panose="020B0604030504040204" pitchFamily="50" charset="-128"/>
                <a:cs typeface="メイリオ" panose="020B0604030504040204" pitchFamily="50" charset="-128"/>
              </a:rPr>
              <a:t>　「はり師、きゅう師及びあん摩マッサージ指圧</a:t>
            </a:r>
            <a:endParaRPr lang="en-US" altLang="ja-JP" sz="2800">
              <a:latin typeface="メイリオ" panose="020B0604030504040204" pitchFamily="50" charset="-128"/>
              <a:ea typeface="メイリオ" panose="020B0604030504040204" pitchFamily="50" charset="-128"/>
              <a:cs typeface="メイリオ" panose="020B0604030504040204" pitchFamily="50" charset="-128"/>
            </a:endParaRPr>
          </a:p>
          <a:p>
            <a:pPr marL="0" indent="0">
              <a:buNone/>
            </a:pPr>
            <a:r>
              <a:rPr lang="ja-JP" altLang="en-US" sz="2800">
                <a:latin typeface="メイリオ" panose="020B0604030504040204" pitchFamily="50" charset="-128"/>
                <a:ea typeface="メイリオ" panose="020B0604030504040204" pitchFamily="50" charset="-128"/>
                <a:cs typeface="メイリオ" panose="020B0604030504040204" pitchFamily="50" charset="-128"/>
              </a:rPr>
              <a:t>　師の施術に係る療養費に関する受領委任の取扱　</a:t>
            </a:r>
            <a:endParaRPr lang="en-US" altLang="ja-JP" sz="2800">
              <a:latin typeface="メイリオ" panose="020B0604030504040204" pitchFamily="50" charset="-128"/>
              <a:ea typeface="メイリオ" panose="020B0604030504040204" pitchFamily="50" charset="-128"/>
              <a:cs typeface="メイリオ" panose="020B0604030504040204" pitchFamily="50" charset="-128"/>
            </a:endParaRPr>
          </a:p>
          <a:p>
            <a:pPr marL="0" indent="0">
              <a:buNone/>
            </a:pPr>
            <a:r>
              <a:rPr lang="ja-JP" altLang="en-US" sz="2800">
                <a:latin typeface="メイリオ" panose="020B0604030504040204" pitchFamily="50" charset="-128"/>
                <a:ea typeface="メイリオ" panose="020B0604030504040204" pitchFamily="50" charset="-128"/>
                <a:cs typeface="メイリオ" panose="020B0604030504040204" pitchFamily="50" charset="-128"/>
              </a:rPr>
              <a:t>　い」</a:t>
            </a:r>
          </a:p>
          <a:p>
            <a:pPr marL="0" indent="0">
              <a:buNone/>
            </a:pPr>
            <a:r>
              <a:rPr lang="ja-JP" altLang="en-US" sz="280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2800">
                <a:latin typeface="メイリオ" panose="020B0604030504040204" pitchFamily="50" charset="-128"/>
                <a:ea typeface="メイリオ" panose="020B0604030504040204" pitchFamily="50" charset="-128"/>
              </a:rPr>
              <a:t>療養費の受領委任の取扱い及び療養費の請求</a:t>
            </a:r>
            <a:endParaRPr lang="en-US" altLang="ja-JP" sz="2800">
              <a:latin typeface="メイリオ" panose="020B0604030504040204" pitchFamily="50" charset="-128"/>
              <a:ea typeface="メイリオ" panose="020B0604030504040204" pitchFamily="50" charset="-128"/>
            </a:endParaRPr>
          </a:p>
          <a:p>
            <a:pPr marL="0" indent="0">
              <a:buNone/>
            </a:pPr>
            <a:r>
              <a:rPr lang="ja-JP" altLang="en-US" sz="2800">
                <a:latin typeface="メイリオ" panose="020B0604030504040204" pitchFamily="50" charset="-128"/>
                <a:ea typeface="メイリオ" panose="020B0604030504040204" pitchFamily="50" charset="-128"/>
              </a:rPr>
              <a:t>　事務等に関して質的向上及び適正化を図る</a:t>
            </a:r>
            <a:endParaRPr kumimoji="1" lang="en-US" altLang="ja-JP" sz="2800">
              <a:latin typeface="メイリオ" panose="020B0604030504040204" pitchFamily="50" charset="-128"/>
              <a:ea typeface="メイリオ" panose="020B0604030504040204" pitchFamily="50" charset="-128"/>
            </a:endParaRPr>
          </a:p>
          <a:p>
            <a:pPr marL="0" indent="0">
              <a:buNone/>
            </a:pPr>
            <a:endParaRPr lang="en-US" altLang="ja-JP"/>
          </a:p>
          <a:p>
            <a:pPr marL="0" indent="0">
              <a:buNone/>
            </a:pPr>
            <a:endParaRPr kumimoji="1" lang="ja-JP" altLang="en-US"/>
          </a:p>
        </p:txBody>
      </p:sp>
      <p:sp>
        <p:nvSpPr>
          <p:cNvPr id="4" name="スライド番号プレースホルダ 3"/>
          <p:cNvSpPr>
            <a:spLocks noGrp="1"/>
          </p:cNvSpPr>
          <p:nvPr>
            <p:ph type="sldNum" sz="quarter" idx="12"/>
          </p:nvPr>
        </p:nvSpPr>
        <p:spPr/>
        <p:txBody>
          <a:bodyPr/>
          <a:lstStyle/>
          <a:p>
            <a:pPr>
              <a:defRPr/>
            </a:pPr>
            <a:fld id="{C19DAA33-1A4B-4C40-941D-41061E92F6EB}" type="slidenum">
              <a:rPr lang="ja-JP" altLang="en-US" sz="2400" smtClean="0"/>
              <a:pPr>
                <a:defRPr/>
              </a:pPr>
              <a:t>2</a:t>
            </a:fld>
            <a:endParaRPr lang="ja-JP" altLang="en-US" sz="2400"/>
          </a:p>
        </p:txBody>
      </p:sp>
      <p:sp>
        <p:nvSpPr>
          <p:cNvPr id="6" name="タイトル 1"/>
          <p:cNvSpPr>
            <a:spLocks noGrp="1"/>
          </p:cNvSpPr>
          <p:nvPr>
            <p:ph type="title"/>
          </p:nvPr>
        </p:nvSpPr>
        <p:spPr>
          <a:xfrm>
            <a:off x="395536" y="389336"/>
            <a:ext cx="8229600" cy="1143000"/>
          </a:xfrm>
        </p:spPr>
        <p:txBody>
          <a:bodyPr>
            <a:normAutofit/>
          </a:bodyPr>
          <a:lstStyle/>
          <a:p>
            <a:r>
              <a:rPr kumimoji="1" lang="ja-JP" altLang="en-US" sz="4800">
                <a:latin typeface="メイリオ" panose="020B0604030504040204" pitchFamily="50" charset="-128"/>
                <a:ea typeface="メイリオ" panose="020B0604030504040204" pitchFamily="50" charset="-128"/>
              </a:rPr>
              <a:t>指導の目的</a:t>
            </a:r>
          </a:p>
        </p:txBody>
      </p:sp>
    </p:spTree>
    <p:extLst>
      <p:ext uri="{BB962C8B-B14F-4D97-AF65-F5344CB8AC3E}">
        <p14:creationId xmlns:p14="http://schemas.microsoft.com/office/powerpoint/2010/main" val="12707896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404664"/>
            <a:ext cx="8229600" cy="1143000"/>
          </a:xfrm>
        </p:spPr>
        <p:txBody>
          <a:bodyPr/>
          <a:lstStyle/>
          <a:p>
            <a:r>
              <a:rPr kumimoji="1" lang="ja-JP" altLang="en-US">
                <a:latin typeface="メイリオ" panose="020B0604030504040204" pitchFamily="50" charset="-128"/>
                <a:ea typeface="メイリオ" panose="020B0604030504040204" pitchFamily="50" charset="-128"/>
              </a:rPr>
              <a:t>本日の説明内容</a:t>
            </a:r>
          </a:p>
        </p:txBody>
      </p:sp>
      <p:sp>
        <p:nvSpPr>
          <p:cNvPr id="3" name="コンテンツ プレースホルダ 2"/>
          <p:cNvSpPr>
            <a:spLocks noGrp="1"/>
          </p:cNvSpPr>
          <p:nvPr>
            <p:ph idx="1"/>
          </p:nvPr>
        </p:nvSpPr>
        <p:spPr>
          <a:xfrm>
            <a:off x="467544" y="1567333"/>
            <a:ext cx="8229600" cy="4525963"/>
          </a:xfrm>
        </p:spPr>
        <p:txBody>
          <a:bodyPr>
            <a:normAutofit lnSpcReduction="10000"/>
          </a:bodyPr>
          <a:lstStyle/>
          <a:p>
            <a:r>
              <a:rPr kumimoji="1" lang="en-US" altLang="ja-JP">
                <a:latin typeface="メイリオ" panose="020B0604030504040204" pitchFamily="50" charset="-128"/>
                <a:ea typeface="メイリオ" panose="020B0604030504040204" pitchFamily="50" charset="-128"/>
              </a:rPr>
              <a:t>〔</a:t>
            </a:r>
            <a:r>
              <a:rPr kumimoji="1" lang="ja-JP" altLang="en-US">
                <a:latin typeface="メイリオ" panose="020B0604030504040204" pitchFamily="50" charset="-128"/>
                <a:ea typeface="メイリオ" panose="020B0604030504040204" pitchFamily="50" charset="-128"/>
              </a:rPr>
              <a:t>１</a:t>
            </a:r>
            <a:r>
              <a:rPr kumimoji="1" lang="en-US" altLang="ja-JP">
                <a:latin typeface="メイリオ" panose="020B0604030504040204" pitchFamily="50" charset="-128"/>
                <a:ea typeface="メイリオ" panose="020B0604030504040204" pitchFamily="50" charset="-128"/>
              </a:rPr>
              <a:t>〕</a:t>
            </a:r>
            <a:r>
              <a:rPr kumimoji="1" lang="ja-JP" altLang="en-US">
                <a:latin typeface="メイリオ" panose="020B0604030504040204" pitchFamily="50" charset="-128"/>
                <a:ea typeface="メイリオ" panose="020B0604030504040204" pitchFamily="50" charset="-128"/>
              </a:rPr>
              <a:t>健康保険制度の概要</a:t>
            </a:r>
            <a:endParaRPr kumimoji="1" lang="en-US" altLang="ja-JP">
              <a:latin typeface="メイリオ" panose="020B0604030504040204" pitchFamily="50" charset="-128"/>
              <a:ea typeface="メイリオ" panose="020B0604030504040204" pitchFamily="50" charset="-128"/>
            </a:endParaRPr>
          </a:p>
          <a:p>
            <a:r>
              <a:rPr lang="en-US" altLang="ja-JP">
                <a:latin typeface="メイリオ" panose="020B0604030504040204" pitchFamily="50" charset="-128"/>
                <a:ea typeface="メイリオ" panose="020B0604030504040204" pitchFamily="50" charset="-128"/>
              </a:rPr>
              <a:t>〔</a:t>
            </a:r>
            <a:r>
              <a:rPr lang="ja-JP" altLang="en-US">
                <a:latin typeface="メイリオ" panose="020B0604030504040204" pitchFamily="50" charset="-128"/>
                <a:ea typeface="メイリオ" panose="020B0604030504040204" pitchFamily="50" charset="-128"/>
              </a:rPr>
              <a:t>２</a:t>
            </a:r>
            <a:r>
              <a:rPr lang="en-US" altLang="ja-JP">
                <a:latin typeface="メイリオ" panose="020B0604030504040204" pitchFamily="50" charset="-128"/>
                <a:ea typeface="メイリオ" panose="020B0604030504040204" pitchFamily="50" charset="-128"/>
              </a:rPr>
              <a:t>〕</a:t>
            </a:r>
            <a:r>
              <a:rPr lang="ja-JP" altLang="en-US">
                <a:latin typeface="メイリオ" panose="020B0604030504040204" pitchFamily="50" charset="-128"/>
                <a:ea typeface="メイリオ" panose="020B0604030504040204" pitchFamily="50" charset="-128"/>
              </a:rPr>
              <a:t>療養費制度の概要</a:t>
            </a:r>
            <a:endParaRPr lang="en-US" altLang="ja-JP">
              <a:latin typeface="メイリオ" panose="020B0604030504040204" pitchFamily="50" charset="-128"/>
              <a:ea typeface="メイリオ" panose="020B0604030504040204" pitchFamily="50" charset="-128"/>
            </a:endParaRPr>
          </a:p>
          <a:p>
            <a:r>
              <a:rPr kumimoji="1" lang="en-US" altLang="ja-JP">
                <a:latin typeface="メイリオ" panose="020B0604030504040204" pitchFamily="50" charset="-128"/>
                <a:ea typeface="メイリオ" panose="020B0604030504040204" pitchFamily="50" charset="-128"/>
              </a:rPr>
              <a:t>〔</a:t>
            </a:r>
            <a:r>
              <a:rPr kumimoji="1" lang="ja-JP" altLang="en-US">
                <a:latin typeface="メイリオ" panose="020B0604030504040204" pitchFamily="50" charset="-128"/>
                <a:ea typeface="メイリオ" panose="020B0604030504040204" pitchFamily="50" charset="-128"/>
              </a:rPr>
              <a:t>３</a:t>
            </a:r>
            <a:r>
              <a:rPr kumimoji="1" lang="en-US" altLang="ja-JP">
                <a:latin typeface="メイリオ" panose="020B0604030504040204" pitchFamily="50" charset="-128"/>
                <a:ea typeface="メイリオ" panose="020B0604030504040204" pitchFamily="50" charset="-128"/>
              </a:rPr>
              <a:t>〕</a:t>
            </a:r>
            <a:r>
              <a:rPr lang="ja-JP" altLang="en-US">
                <a:latin typeface="メイリオ" panose="020B0604030504040204" pitchFamily="50" charset="-128"/>
                <a:ea typeface="メイリオ" panose="020B0604030504040204" pitchFamily="50" charset="-128"/>
              </a:rPr>
              <a:t>はり・きゅう及びあん摩マッサー</a:t>
            </a:r>
            <a:endParaRPr lang="en-US" altLang="ja-JP">
              <a:latin typeface="メイリオ" panose="020B0604030504040204" pitchFamily="50" charset="-128"/>
              <a:ea typeface="メイリオ" panose="020B0604030504040204" pitchFamily="50" charset="-128"/>
            </a:endParaRPr>
          </a:p>
          <a:p>
            <a:pPr marL="0" indent="0">
              <a:buNone/>
            </a:pPr>
            <a:r>
              <a:rPr lang="ja-JP" altLang="en-US">
                <a:latin typeface="メイリオ" panose="020B0604030504040204" pitchFamily="50" charset="-128"/>
                <a:ea typeface="メイリオ" panose="020B0604030504040204" pitchFamily="50" charset="-128"/>
              </a:rPr>
              <a:t>　　　ジ指圧に係る</a:t>
            </a:r>
            <a:r>
              <a:rPr kumimoji="1" lang="ja-JP" altLang="en-US">
                <a:latin typeface="メイリオ" panose="020B0604030504040204" pitchFamily="50" charset="-128"/>
                <a:ea typeface="メイリオ" panose="020B0604030504040204" pitchFamily="50" charset="-128"/>
              </a:rPr>
              <a:t>療養費</a:t>
            </a:r>
            <a:endParaRPr lang="en-US" altLang="ja-JP">
              <a:latin typeface="メイリオ" panose="020B0604030504040204" pitchFamily="50" charset="-128"/>
              <a:ea typeface="メイリオ" panose="020B0604030504040204" pitchFamily="50" charset="-128"/>
            </a:endParaRPr>
          </a:p>
          <a:p>
            <a:r>
              <a:rPr lang="en-US" altLang="ja-JP">
                <a:latin typeface="メイリオ" panose="020B0604030504040204" pitchFamily="50" charset="-128"/>
                <a:ea typeface="メイリオ" panose="020B0604030504040204" pitchFamily="50" charset="-128"/>
              </a:rPr>
              <a:t>〔</a:t>
            </a:r>
            <a:r>
              <a:rPr lang="ja-JP" altLang="en-US">
                <a:latin typeface="メイリオ" panose="020B0604030504040204" pitchFamily="50" charset="-128"/>
                <a:ea typeface="メイリオ" panose="020B0604030504040204" pitchFamily="50" charset="-128"/>
              </a:rPr>
              <a:t>４</a:t>
            </a:r>
            <a:r>
              <a:rPr lang="en-US" altLang="ja-JP">
                <a:latin typeface="メイリオ" panose="020B0604030504040204" pitchFamily="50" charset="-128"/>
                <a:ea typeface="メイリオ" panose="020B0604030504040204" pitchFamily="50" charset="-128"/>
              </a:rPr>
              <a:t>〕</a:t>
            </a:r>
            <a:r>
              <a:rPr lang="ja-JP" altLang="en-US">
                <a:latin typeface="メイリオ" panose="020B0604030504040204" pitchFamily="50" charset="-128"/>
                <a:ea typeface="メイリオ" panose="020B0604030504040204" pitchFamily="50" charset="-128"/>
              </a:rPr>
              <a:t>療養費算定基準額</a:t>
            </a:r>
            <a:endParaRPr lang="en-US" altLang="ja-JP">
              <a:latin typeface="メイリオ" panose="020B0604030504040204" pitchFamily="50" charset="-128"/>
              <a:ea typeface="メイリオ" panose="020B0604030504040204" pitchFamily="50" charset="-128"/>
            </a:endParaRPr>
          </a:p>
          <a:p>
            <a:r>
              <a:rPr lang="en-US" altLang="ja-JP">
                <a:latin typeface="メイリオ" panose="020B0604030504040204" pitchFamily="50" charset="-128"/>
                <a:ea typeface="メイリオ" panose="020B0604030504040204" pitchFamily="50" charset="-128"/>
              </a:rPr>
              <a:t>〔</a:t>
            </a:r>
            <a:r>
              <a:rPr lang="ja-JP" altLang="en-US">
                <a:latin typeface="メイリオ" panose="020B0604030504040204" pitchFamily="50" charset="-128"/>
                <a:ea typeface="メイリオ" panose="020B0604030504040204" pitchFamily="50" charset="-128"/>
              </a:rPr>
              <a:t>５</a:t>
            </a:r>
            <a:r>
              <a:rPr lang="en-US" altLang="ja-JP">
                <a:latin typeface="メイリオ" panose="020B0604030504040204" pitchFamily="50" charset="-128"/>
                <a:ea typeface="メイリオ" panose="020B0604030504040204" pitchFamily="50" charset="-128"/>
              </a:rPr>
              <a:t>〕</a:t>
            </a:r>
            <a:r>
              <a:rPr kumimoji="1" lang="ja-JP" altLang="en-US" sz="3200">
                <a:latin typeface="メイリオ" panose="020B0604030504040204" pitchFamily="50" charset="-128"/>
                <a:ea typeface="メイリオ" panose="020B0604030504040204" pitchFamily="50" charset="-128"/>
              </a:rPr>
              <a:t>療養費算定基準額等の改定等</a:t>
            </a:r>
            <a:endParaRPr lang="ja-JP" altLang="en-US">
              <a:latin typeface="メイリオ" panose="020B0604030504040204" pitchFamily="50" charset="-128"/>
              <a:ea typeface="メイリオ" panose="020B0604030504040204" pitchFamily="50" charset="-128"/>
            </a:endParaRPr>
          </a:p>
          <a:p>
            <a:r>
              <a:rPr kumimoji="1" lang="en-US" altLang="ja-JP">
                <a:latin typeface="メイリオ" panose="020B0604030504040204" pitchFamily="50" charset="-128"/>
                <a:ea typeface="メイリオ" panose="020B0604030504040204" pitchFamily="50" charset="-128"/>
              </a:rPr>
              <a:t>〔</a:t>
            </a:r>
            <a:r>
              <a:rPr kumimoji="1" lang="ja-JP" altLang="en-US">
                <a:latin typeface="メイリオ" panose="020B0604030504040204" pitchFamily="50" charset="-128"/>
                <a:ea typeface="メイリオ" panose="020B0604030504040204" pitchFamily="50" charset="-128"/>
              </a:rPr>
              <a:t>６</a:t>
            </a:r>
            <a:r>
              <a:rPr kumimoji="1" lang="en-US" altLang="ja-JP">
                <a:latin typeface="メイリオ" panose="020B0604030504040204" pitchFamily="50" charset="-128"/>
                <a:ea typeface="メイリオ" panose="020B0604030504040204" pitchFamily="50" charset="-128"/>
              </a:rPr>
              <a:t>〕</a:t>
            </a:r>
            <a:r>
              <a:rPr lang="ja-JP" altLang="en-US">
                <a:latin typeface="メイリオ" panose="020B0604030504040204" pitchFamily="50" charset="-128"/>
                <a:ea typeface="メイリオ" panose="020B0604030504040204" pitchFamily="50" charset="-128"/>
              </a:rPr>
              <a:t>受領委任の取扱い関係</a:t>
            </a:r>
            <a:endParaRPr lang="en-US" altLang="ja-JP">
              <a:latin typeface="メイリオ" panose="020B0604030504040204" pitchFamily="50" charset="-128"/>
              <a:ea typeface="メイリオ" panose="020B0604030504040204" pitchFamily="50" charset="-128"/>
            </a:endParaRPr>
          </a:p>
          <a:p>
            <a:r>
              <a:rPr lang="en-US" altLang="ja-JP">
                <a:latin typeface="メイリオ" panose="020B0604030504040204" pitchFamily="50" charset="-128"/>
                <a:ea typeface="メイリオ" panose="020B0604030504040204" pitchFamily="50" charset="-128"/>
              </a:rPr>
              <a:t>〔</a:t>
            </a:r>
            <a:r>
              <a:rPr lang="ja-JP" altLang="en-US">
                <a:latin typeface="メイリオ" panose="020B0604030504040204" pitchFamily="50" charset="-128"/>
                <a:ea typeface="メイリオ" panose="020B0604030504040204" pitchFamily="50" charset="-128"/>
              </a:rPr>
              <a:t>７</a:t>
            </a:r>
            <a:r>
              <a:rPr lang="en-US" altLang="ja-JP">
                <a:latin typeface="メイリオ" panose="020B0604030504040204" pitchFamily="50" charset="-128"/>
                <a:ea typeface="メイリオ" panose="020B0604030504040204" pitchFamily="50" charset="-128"/>
              </a:rPr>
              <a:t>〕</a:t>
            </a:r>
            <a:r>
              <a:rPr lang="ja-JP" altLang="en-US">
                <a:latin typeface="メイリオ" panose="020B0604030504040204" pitchFamily="50" charset="-128"/>
                <a:ea typeface="メイリオ" panose="020B0604030504040204" pitchFamily="50" charset="-128"/>
              </a:rPr>
              <a:t>指導、監査</a:t>
            </a:r>
            <a:endParaRPr lang="en-US" altLang="ja-JP">
              <a:latin typeface="メイリオ" panose="020B0604030504040204" pitchFamily="50" charset="-128"/>
              <a:ea typeface="メイリオ" panose="020B0604030504040204" pitchFamily="50" charset="-128"/>
            </a:endParaRPr>
          </a:p>
          <a:p>
            <a:endParaRPr kumimoji="1" lang="ja-JP" altLang="en-US">
              <a:latin typeface="メイリオ" panose="020B0604030504040204" pitchFamily="50" charset="-128"/>
              <a:ea typeface="メイリオ" panose="020B0604030504040204" pitchFamily="50" charset="-128"/>
            </a:endParaRPr>
          </a:p>
        </p:txBody>
      </p:sp>
      <p:sp>
        <p:nvSpPr>
          <p:cNvPr id="4" name="スライド番号プレースホルダ 3"/>
          <p:cNvSpPr>
            <a:spLocks noGrp="1"/>
          </p:cNvSpPr>
          <p:nvPr>
            <p:ph type="sldNum" sz="quarter" idx="12"/>
          </p:nvPr>
        </p:nvSpPr>
        <p:spPr/>
        <p:txBody>
          <a:bodyPr/>
          <a:lstStyle/>
          <a:p>
            <a:fld id="{8DD9D703-5948-40EC-A5D0-9464E7991EB9}" type="slidenum">
              <a:rPr kumimoji="1" lang="ja-JP" altLang="en-US" sz="2400" smtClean="0"/>
              <a:pPr/>
              <a:t>3</a:t>
            </a:fld>
            <a:endParaRPr kumimoji="1" lang="ja-JP" altLang="en-US" sz="24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noChangeAspect="1"/>
          </p:cNvSpPr>
          <p:nvPr>
            <p:ph idx="1"/>
          </p:nvPr>
        </p:nvSpPr>
        <p:spPr>
          <a:xfrm>
            <a:off x="467544" y="2852936"/>
            <a:ext cx="8229600" cy="714380"/>
          </a:xfrm>
        </p:spPr>
        <p:txBody>
          <a:bodyPr>
            <a:noAutofit/>
          </a:bodyPr>
          <a:lstStyle/>
          <a:p>
            <a:pPr algn="ctr">
              <a:buNone/>
            </a:pPr>
            <a:r>
              <a:rPr kumimoji="1" lang="en-US" altLang="ja-JP" sz="4400" dirty="0">
                <a:latin typeface="メイリオ" panose="020B0604030504040204" pitchFamily="50" charset="-128"/>
                <a:ea typeface="メイリオ" panose="020B0604030504040204" pitchFamily="50" charset="-128"/>
              </a:rPr>
              <a:t>〔</a:t>
            </a:r>
            <a:r>
              <a:rPr kumimoji="1" lang="ja-JP" altLang="en-US" sz="4400" dirty="0">
                <a:latin typeface="メイリオ" panose="020B0604030504040204" pitchFamily="50" charset="-128"/>
                <a:ea typeface="メイリオ" panose="020B0604030504040204" pitchFamily="50" charset="-128"/>
              </a:rPr>
              <a:t>１</a:t>
            </a:r>
            <a:r>
              <a:rPr kumimoji="1" lang="en-US" altLang="ja-JP" sz="4400" dirty="0">
                <a:latin typeface="メイリオ" panose="020B0604030504040204" pitchFamily="50" charset="-128"/>
                <a:ea typeface="メイリオ" panose="020B0604030504040204" pitchFamily="50" charset="-128"/>
              </a:rPr>
              <a:t>〕</a:t>
            </a:r>
            <a:r>
              <a:rPr kumimoji="1" lang="ja-JP" altLang="en-US" sz="4400" dirty="0">
                <a:latin typeface="メイリオ" panose="020B0604030504040204" pitchFamily="50" charset="-128"/>
                <a:ea typeface="メイリオ" panose="020B0604030504040204" pitchFamily="50" charset="-128"/>
              </a:rPr>
              <a:t>健康保険制度の概要</a:t>
            </a:r>
          </a:p>
        </p:txBody>
      </p:sp>
      <p:sp>
        <p:nvSpPr>
          <p:cNvPr id="4" name="スライド番号プレースホルダ 3"/>
          <p:cNvSpPr>
            <a:spLocks noGrp="1"/>
          </p:cNvSpPr>
          <p:nvPr>
            <p:ph type="sldNum" sz="quarter" idx="12"/>
          </p:nvPr>
        </p:nvSpPr>
        <p:spPr/>
        <p:txBody>
          <a:bodyPr/>
          <a:lstStyle/>
          <a:p>
            <a:fld id="{8DD9D703-5948-40EC-A5D0-9464E7991EB9}" type="slidenum">
              <a:rPr kumimoji="1" lang="ja-JP" altLang="en-US" sz="2400" smtClean="0"/>
              <a:pPr/>
              <a:t>4</a:t>
            </a:fld>
            <a:endParaRPr kumimoji="1" lang="ja-JP" altLang="en-US" sz="24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正方形/長方形 20"/>
          <p:cNvSpPr/>
          <p:nvPr/>
        </p:nvSpPr>
        <p:spPr>
          <a:xfrm>
            <a:off x="611560" y="1196751"/>
            <a:ext cx="8075240" cy="515959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○被用者保険</a:t>
            </a:r>
            <a:endParaRPr kumimoji="1" lang="en-US" altLang="ja-JP" sz="2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a:t>
            </a:r>
            <a:r>
              <a:rPr kumimoji="1" lang="ja-JP" altLang="en-US" sz="2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全国健康保険協会、健康保険組合、共済組合、船員保険</a:t>
            </a:r>
            <a:endParaRPr kumimoji="1" lang="en-US" altLang="ja-JP" sz="2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サラリーマンや公務員など雇用されている方が加入</a:t>
            </a:r>
            <a:endParaRPr kumimoji="1" lang="en-US" altLang="ja-JP" sz="2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○地域保険</a:t>
            </a:r>
            <a:endParaRPr kumimoji="1" lang="en-US" altLang="ja-JP" sz="2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国民健康保険、後期高齢者医療制度（広域連合）</a:t>
            </a:r>
            <a:endParaRPr kumimoji="1" lang="en-US" altLang="ja-JP" sz="2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自営業者や会社を退職し年金等で生計を維持されて</a:t>
            </a:r>
            <a:endParaRPr kumimoji="1" lang="en-US" altLang="ja-JP" sz="2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いる方が加入</a:t>
            </a:r>
            <a:endParaRPr kumimoji="1" lang="en-US" altLang="ja-JP" sz="2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○その他</a:t>
            </a:r>
            <a:endParaRPr kumimoji="1" lang="en-US" altLang="ja-JP" sz="2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生活保護（医療扶助）、障害者総合支援（自立支援医</a:t>
            </a:r>
            <a:endParaRPr kumimoji="1" lang="en-US" altLang="ja-JP" sz="2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療）、自治体単独の医療給付事業（障害者、乳幼児、</a:t>
            </a:r>
            <a:endParaRPr kumimoji="1" lang="en-US" altLang="ja-JP" sz="2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ひとり親）</a:t>
            </a:r>
          </a:p>
        </p:txBody>
      </p:sp>
      <p:sp>
        <p:nvSpPr>
          <p:cNvPr id="2" name="タイトル 1"/>
          <p:cNvSpPr>
            <a:spLocks noGrp="1"/>
          </p:cNvSpPr>
          <p:nvPr>
            <p:ph type="title"/>
          </p:nvPr>
        </p:nvSpPr>
        <p:spPr/>
        <p:txBody>
          <a:bodyPr/>
          <a:lstStyle/>
          <a:p>
            <a:r>
              <a:rPr kumimoji="1" lang="ja-JP" altLang="en-US">
                <a:latin typeface="メイリオ" panose="020B0604030504040204" pitchFamily="50" charset="-128"/>
                <a:ea typeface="メイリオ" panose="020B0604030504040204" pitchFamily="50" charset="-128"/>
              </a:rPr>
              <a:t>公的医療保険制度の分類</a:t>
            </a:r>
          </a:p>
        </p:txBody>
      </p:sp>
      <p:sp>
        <p:nvSpPr>
          <p:cNvPr id="16" name="スライド番号プレースホルダ 1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D9D703-5948-40EC-A5D0-9464E7991EB9}" type="slidenum">
              <a:rPr kumimoji="1" lang="ja-JP" altLang="en-US" sz="2400" b="0" i="0" u="none" strike="noStrike" kern="1200" cap="none" spc="0" normalizeH="0" baseline="0" noProof="0" smtClean="0">
                <a:ln>
                  <a:noFill/>
                </a:ln>
                <a:solidFill>
                  <a:prstClr val="black">
                    <a:tint val="75000"/>
                  </a:prstClr>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1" lang="ja-JP" altLang="en-US" sz="2400" b="0" i="0" u="none" strike="noStrike" kern="1200" cap="none" spc="0" normalizeH="0" baseline="0" noProof="0">
              <a:ln>
                <a:noFill/>
              </a:ln>
              <a:solidFill>
                <a:prstClr val="black">
                  <a:tint val="75000"/>
                </a:prstClr>
              </a:solidFill>
              <a:effectLst/>
              <a:uLnTx/>
              <a:uFillTx/>
              <a:latin typeface="Calibri"/>
              <a:ea typeface="ＭＳ Ｐゴシック" panose="020B0600070205080204" pitchFamily="50" charset="-128"/>
              <a:cs typeface="+mn-cs"/>
            </a:endParaRPr>
          </a:p>
        </p:txBody>
      </p:sp>
      <p:sp>
        <p:nvSpPr>
          <p:cNvPr id="9" name="サブタイトル 6"/>
          <p:cNvSpPr txBox="1">
            <a:spLocks/>
          </p:cNvSpPr>
          <p:nvPr/>
        </p:nvSpPr>
        <p:spPr>
          <a:xfrm>
            <a:off x="5357818" y="1428736"/>
            <a:ext cx="2857520" cy="1000132"/>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Tx/>
              <a:buNone/>
              <a:tabLst/>
              <a:defRPr/>
            </a:pPr>
            <a:endParaRPr kumimoji="1" lang="en-US" altLang="ja-JP" sz="3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11246259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正方形/長方形 20"/>
          <p:cNvSpPr/>
          <p:nvPr/>
        </p:nvSpPr>
        <p:spPr>
          <a:xfrm>
            <a:off x="899592" y="1196752"/>
            <a:ext cx="7488832" cy="515959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○国民皆保険制度</a:t>
            </a:r>
            <a:r>
              <a:rPr kumimoji="1" lang="ja-JP" altLang="en-US"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a:t>
            </a:r>
            <a:endParaRPr kumimoji="1" lang="en-US" altLang="ja-JP"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a:t>
            </a:r>
            <a:r>
              <a:rPr kumimoji="1" lang="ja-JP" altLang="en-US" sz="2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原則として、すべての国民が何らかの公的医療</a:t>
            </a:r>
            <a:endParaRPr kumimoji="1" lang="en-US" altLang="ja-JP" sz="2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保険制度に加入</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○現物給付制度</a:t>
            </a:r>
            <a:endParaRPr kumimoji="1" lang="en-US" altLang="ja-JP" sz="2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a:t>
            </a:r>
            <a:r>
              <a:rPr kumimoji="1" lang="ja-JP" altLang="en-US" sz="2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保険医療機関で医療行為（現物）を提供すると</a:t>
            </a:r>
            <a:endParaRPr kumimoji="1" lang="en-US" altLang="ja-JP" sz="2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いう考え方</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○フリーアクセス</a:t>
            </a:r>
            <a:endParaRPr kumimoji="1" lang="en-US" altLang="ja-JP" sz="2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a:t>
            </a:r>
            <a:r>
              <a:rPr kumimoji="1" lang="ja-JP" altLang="en-US" sz="2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患者自らの意思により、自由に医療機関を選ぶ</a:t>
            </a:r>
            <a:endParaRPr kumimoji="1" lang="en-US" altLang="ja-JP" sz="2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ことが可能</a:t>
            </a:r>
          </a:p>
        </p:txBody>
      </p:sp>
      <p:sp>
        <p:nvSpPr>
          <p:cNvPr id="2" name="タイトル 1"/>
          <p:cNvSpPr>
            <a:spLocks noGrp="1"/>
          </p:cNvSpPr>
          <p:nvPr>
            <p:ph type="title"/>
          </p:nvPr>
        </p:nvSpPr>
        <p:spPr/>
        <p:txBody>
          <a:bodyPr>
            <a:normAutofit/>
          </a:bodyPr>
          <a:lstStyle/>
          <a:p>
            <a:r>
              <a:rPr kumimoji="1" lang="ja-JP" altLang="en-US">
                <a:latin typeface="メイリオ" panose="020B0604030504040204" pitchFamily="50" charset="-128"/>
                <a:ea typeface="メイリオ" panose="020B0604030504040204" pitchFamily="50" charset="-128"/>
              </a:rPr>
              <a:t>我が国の医療保険制度の特徴</a:t>
            </a:r>
          </a:p>
        </p:txBody>
      </p:sp>
      <p:sp>
        <p:nvSpPr>
          <p:cNvPr id="16" name="スライド番号プレースホルダ 1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D9D703-5948-40EC-A5D0-9464E7991EB9}" type="slidenum">
              <a:rPr kumimoji="1" lang="ja-JP" altLang="en-US" sz="2400" b="0" i="0" u="none" strike="noStrike" kern="1200" cap="none" spc="0" normalizeH="0" baseline="0" noProof="0" smtClean="0">
                <a:ln>
                  <a:noFill/>
                </a:ln>
                <a:solidFill>
                  <a:prstClr val="black">
                    <a:tint val="75000"/>
                  </a:prstClr>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1" lang="ja-JP" altLang="en-US" sz="2400" b="0" i="0" u="none" strike="noStrike" kern="1200" cap="none" spc="0" normalizeH="0" baseline="0" noProof="0">
              <a:ln>
                <a:noFill/>
              </a:ln>
              <a:solidFill>
                <a:prstClr val="black">
                  <a:tint val="75000"/>
                </a:prstClr>
              </a:solidFill>
              <a:effectLst/>
              <a:uLnTx/>
              <a:uFillTx/>
              <a:latin typeface="Calibri"/>
              <a:ea typeface="ＭＳ Ｐゴシック" panose="020B0600070205080204" pitchFamily="50" charset="-128"/>
              <a:cs typeface="+mn-cs"/>
            </a:endParaRPr>
          </a:p>
        </p:txBody>
      </p:sp>
      <p:sp>
        <p:nvSpPr>
          <p:cNvPr id="9" name="サブタイトル 6"/>
          <p:cNvSpPr txBox="1">
            <a:spLocks/>
          </p:cNvSpPr>
          <p:nvPr/>
        </p:nvSpPr>
        <p:spPr>
          <a:xfrm>
            <a:off x="5357818" y="1428736"/>
            <a:ext cx="2857520" cy="1000132"/>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Tx/>
              <a:buNone/>
              <a:tabLst/>
              <a:defRPr/>
            </a:pPr>
            <a:endParaRPr kumimoji="1" lang="en-US" altLang="ja-JP" sz="3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38720006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a:xfrm>
            <a:off x="467544" y="6165304"/>
            <a:ext cx="8229600" cy="548680"/>
          </a:xfrm>
        </p:spPr>
        <p:txBody>
          <a:bodyPr>
            <a:noAutofit/>
          </a:bodyPr>
          <a:lstStyle/>
          <a:p>
            <a:pPr algn="r"/>
            <a:r>
              <a:rPr lang="ja-JP" altLang="en-US" sz="1200" b="1"/>
              <a:t>出典：厚生労働省「令和５（</a:t>
            </a:r>
            <a:r>
              <a:rPr lang="en-US" altLang="ja-JP" sz="1200" b="1"/>
              <a:t>2023</a:t>
            </a:r>
            <a:r>
              <a:rPr lang="ja-JP" altLang="en-US" sz="1200" b="1"/>
              <a:t>）年度　国民医療費の概況」</a:t>
            </a:r>
            <a:endParaRPr kumimoji="1" lang="ja-JP" altLang="en-US" sz="1200" b="1"/>
          </a:p>
        </p:txBody>
      </p:sp>
      <p:graphicFrame>
        <p:nvGraphicFramePr>
          <p:cNvPr id="6" name="グラフ 5"/>
          <p:cNvGraphicFramePr>
            <a:graphicFrameLocks/>
          </p:cNvGraphicFramePr>
          <p:nvPr/>
        </p:nvGraphicFramePr>
        <p:xfrm>
          <a:off x="539552" y="404664"/>
          <a:ext cx="8115622" cy="5760640"/>
        </p:xfrm>
        <a:graphic>
          <a:graphicData uri="http://schemas.openxmlformats.org/drawingml/2006/chart">
            <c:chart xmlns:c="http://schemas.openxmlformats.org/drawingml/2006/chart" xmlns:r="http://schemas.openxmlformats.org/officeDocument/2006/relationships" r:id="rId3"/>
          </a:graphicData>
        </a:graphic>
      </p:graphicFrame>
      <p:sp>
        <p:nvSpPr>
          <p:cNvPr id="7" name="スライド番号プレースホルダ 15"/>
          <p:cNvSpPr>
            <a:spLocks noGrp="1"/>
          </p:cNvSpPr>
          <p:nvPr>
            <p:ph type="sldNum" sz="quarter" idx="12"/>
          </p:nvPr>
        </p:nvSpPr>
        <p:spPr>
          <a:xfrm>
            <a:off x="6553200" y="6453336"/>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D9D703-5948-40EC-A5D0-9464E7991EB9}" type="slidenum">
              <a:rPr kumimoji="1" lang="ja-JP" altLang="en-US" sz="2400" b="0" i="0" u="none" strike="noStrike" kern="1200" cap="none" spc="0" normalizeH="0" baseline="0" noProof="0" smtClean="0">
                <a:ln>
                  <a:noFill/>
                </a:ln>
                <a:solidFill>
                  <a:prstClr val="black">
                    <a:tint val="75000"/>
                  </a:prstClr>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1" lang="ja-JP" altLang="en-US" sz="2400" b="0" i="0" u="none" strike="noStrike" kern="1200" cap="none" spc="0" normalizeH="0" baseline="0" noProof="0">
              <a:ln>
                <a:noFill/>
              </a:ln>
              <a:solidFill>
                <a:prstClr val="black">
                  <a:tint val="75000"/>
                </a:prstClr>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34897099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noChangeAspect="1"/>
          </p:cNvSpPr>
          <p:nvPr>
            <p:ph idx="1"/>
          </p:nvPr>
        </p:nvSpPr>
        <p:spPr>
          <a:xfrm>
            <a:off x="457200" y="2714621"/>
            <a:ext cx="8229600" cy="714380"/>
          </a:xfrm>
        </p:spPr>
        <p:txBody>
          <a:bodyPr>
            <a:noAutofit/>
          </a:bodyPr>
          <a:lstStyle/>
          <a:p>
            <a:pPr algn="ctr">
              <a:buNone/>
            </a:pPr>
            <a:r>
              <a:rPr kumimoji="1" lang="en-US" altLang="ja-JP" sz="4400">
                <a:latin typeface="メイリオ" panose="020B0604030504040204" pitchFamily="50" charset="-128"/>
                <a:ea typeface="メイリオ" panose="020B0604030504040204" pitchFamily="50" charset="-128"/>
              </a:rPr>
              <a:t>〔</a:t>
            </a:r>
            <a:r>
              <a:rPr lang="ja-JP" altLang="en-US" sz="4400">
                <a:latin typeface="メイリオ" panose="020B0604030504040204" pitchFamily="50" charset="-128"/>
                <a:ea typeface="メイリオ" panose="020B0604030504040204" pitchFamily="50" charset="-128"/>
              </a:rPr>
              <a:t>２</a:t>
            </a:r>
            <a:r>
              <a:rPr kumimoji="1" lang="en-US" altLang="ja-JP" sz="4400">
                <a:latin typeface="メイリオ" panose="020B0604030504040204" pitchFamily="50" charset="-128"/>
                <a:ea typeface="メイリオ" panose="020B0604030504040204" pitchFamily="50" charset="-128"/>
              </a:rPr>
              <a:t>〕</a:t>
            </a:r>
            <a:r>
              <a:rPr kumimoji="1" lang="ja-JP" altLang="en-US" sz="4400">
                <a:latin typeface="メイリオ" panose="020B0604030504040204" pitchFamily="50" charset="-128"/>
                <a:ea typeface="メイリオ" panose="020B0604030504040204" pitchFamily="50" charset="-128"/>
              </a:rPr>
              <a:t>療養費制度の概要</a:t>
            </a:r>
          </a:p>
        </p:txBody>
      </p:sp>
      <p:sp>
        <p:nvSpPr>
          <p:cNvPr id="4" name="スライド番号プレースホルダ 3"/>
          <p:cNvSpPr>
            <a:spLocks noGrp="1"/>
          </p:cNvSpPr>
          <p:nvPr>
            <p:ph type="sldNum" sz="quarter" idx="12"/>
          </p:nvPr>
        </p:nvSpPr>
        <p:spPr/>
        <p:txBody>
          <a:bodyPr/>
          <a:lstStyle/>
          <a:p>
            <a:fld id="{8DD9D703-5948-40EC-A5D0-9464E7991EB9}" type="slidenum">
              <a:rPr kumimoji="1" lang="ja-JP" altLang="en-US" sz="2400" smtClean="0"/>
              <a:pPr/>
              <a:t>8</a:t>
            </a:fld>
            <a:endParaRPr kumimoji="1" lang="ja-JP" altLang="en-US" sz="2400"/>
          </a:p>
        </p:txBody>
      </p:sp>
    </p:spTree>
    <p:extLst>
      <p:ext uri="{BB962C8B-B14F-4D97-AF65-F5344CB8AC3E}">
        <p14:creationId xmlns:p14="http://schemas.microsoft.com/office/powerpoint/2010/main" val="31617817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7476B1-F46B-7CD8-4B83-1D2220EECFC5}"/>
            </a:ext>
          </a:extLst>
        </p:cNvPr>
        <p:cNvGrpSpPr/>
        <p:nvPr/>
      </p:nvGrpSpPr>
      <p:grpSpPr>
        <a:xfrm>
          <a:off x="0" y="0"/>
          <a:ext cx="0" cy="0"/>
          <a:chOff x="0" y="0"/>
          <a:chExt cx="0" cy="0"/>
        </a:xfrm>
      </p:grpSpPr>
      <p:sp>
        <p:nvSpPr>
          <p:cNvPr id="4" name="タイトル 3">
            <a:extLst>
              <a:ext uri="{FF2B5EF4-FFF2-40B4-BE49-F238E27FC236}">
                <a16:creationId xmlns:a16="http://schemas.microsoft.com/office/drawing/2014/main" id="{0C2AAF93-A05C-A7FC-5E8F-D3B11C5888E8}"/>
              </a:ext>
            </a:extLst>
          </p:cNvPr>
          <p:cNvSpPr>
            <a:spLocks noGrp="1"/>
          </p:cNvSpPr>
          <p:nvPr>
            <p:ph type="title"/>
          </p:nvPr>
        </p:nvSpPr>
        <p:spPr>
          <a:xfrm>
            <a:off x="457200" y="274638"/>
            <a:ext cx="8229600" cy="939784"/>
          </a:xfrm>
          <a:ln>
            <a:noFill/>
          </a:ln>
        </p:spPr>
        <p:style>
          <a:lnRef idx="2">
            <a:schemeClr val="dk1"/>
          </a:lnRef>
          <a:fillRef idx="1">
            <a:schemeClr val="lt1"/>
          </a:fillRef>
          <a:effectRef idx="0">
            <a:schemeClr val="dk1"/>
          </a:effectRef>
          <a:fontRef idx="minor">
            <a:schemeClr val="dk1"/>
          </a:fontRef>
        </p:style>
        <p:txBody>
          <a:bodyPr>
            <a:normAutofit/>
          </a:bodyPr>
          <a:lstStyle/>
          <a:p>
            <a:r>
              <a:rPr kumimoji="1" lang="ja-JP" altLang="en-US">
                <a:solidFill>
                  <a:schemeClr val="tx1"/>
                </a:solidFill>
              </a:rPr>
              <a:t>療養費とは？</a:t>
            </a:r>
          </a:p>
        </p:txBody>
      </p:sp>
      <p:sp>
        <p:nvSpPr>
          <p:cNvPr id="5" name="テキスト プレースホルダ 4">
            <a:extLst>
              <a:ext uri="{FF2B5EF4-FFF2-40B4-BE49-F238E27FC236}">
                <a16:creationId xmlns:a16="http://schemas.microsoft.com/office/drawing/2014/main" id="{D518BEF0-771B-BF48-A828-9433F4811E75}"/>
              </a:ext>
            </a:extLst>
          </p:cNvPr>
          <p:cNvSpPr>
            <a:spLocks noGrp="1"/>
          </p:cNvSpPr>
          <p:nvPr>
            <p:ph type="body" idx="1"/>
          </p:nvPr>
        </p:nvSpPr>
        <p:spPr>
          <a:xfrm>
            <a:off x="500034" y="1071546"/>
            <a:ext cx="4040188" cy="639762"/>
          </a:xfrm>
        </p:spPr>
        <p:txBody>
          <a:bodyPr>
            <a:normAutofit/>
          </a:bodyPr>
          <a:lstStyle/>
          <a:p>
            <a:r>
              <a:rPr kumimoji="1" lang="ja-JP" altLang="en-US">
                <a:solidFill>
                  <a:srgbClr val="FF0000"/>
                </a:solidFill>
              </a:rPr>
              <a:t>　</a:t>
            </a:r>
          </a:p>
        </p:txBody>
      </p:sp>
      <p:sp>
        <p:nvSpPr>
          <p:cNvPr id="6" name="コンテンツ プレースホルダ 5">
            <a:extLst>
              <a:ext uri="{FF2B5EF4-FFF2-40B4-BE49-F238E27FC236}">
                <a16:creationId xmlns:a16="http://schemas.microsoft.com/office/drawing/2014/main" id="{9838208E-E933-7528-4BF1-544657A99FAB}"/>
              </a:ext>
            </a:extLst>
          </p:cNvPr>
          <p:cNvSpPr>
            <a:spLocks noGrp="1"/>
          </p:cNvSpPr>
          <p:nvPr>
            <p:ph sz="half" idx="2"/>
          </p:nvPr>
        </p:nvSpPr>
        <p:spPr>
          <a:xfrm>
            <a:off x="899592" y="1214422"/>
            <a:ext cx="7272808" cy="4911741"/>
          </a:xfrm>
          <a:ln>
            <a:solidFill>
              <a:schemeClr val="dk1"/>
            </a:solidFill>
          </a:ln>
        </p:spPr>
        <p:txBody>
          <a:bodyPr anchor="ctr" anchorCtr="0">
            <a:normAutofit/>
          </a:bodyPr>
          <a:lstStyle/>
          <a:p>
            <a:pPr>
              <a:buNone/>
            </a:pPr>
            <a:r>
              <a:rPr lang="ja-JP" altLang="en-US" sz="2800" dirty="0">
                <a:latin typeface="メイリオ" panose="020B0604030504040204" pitchFamily="50" charset="-128"/>
                <a:ea typeface="メイリオ" panose="020B0604030504040204" pitchFamily="50" charset="-128"/>
              </a:rPr>
              <a:t>○療養の給付（</a:t>
            </a:r>
            <a:r>
              <a:rPr lang="ja-JP" altLang="en-US" sz="2800" b="1" u="sng" dirty="0">
                <a:latin typeface="メイリオ" panose="020B0604030504040204" pitchFamily="50" charset="-128"/>
                <a:ea typeface="メイリオ" panose="020B0604030504040204" pitchFamily="50" charset="-128"/>
              </a:rPr>
              <a:t>現物給付</a:t>
            </a:r>
            <a:r>
              <a:rPr lang="ja-JP" altLang="en-US" sz="2800" dirty="0">
                <a:latin typeface="メイリオ" panose="020B0604030504040204" pitchFamily="50" charset="-128"/>
                <a:ea typeface="メイリオ" panose="020B0604030504040204" pitchFamily="50" charset="-128"/>
              </a:rPr>
              <a:t>）</a:t>
            </a:r>
          </a:p>
          <a:p>
            <a:pPr>
              <a:buNone/>
            </a:pPr>
            <a:r>
              <a:rPr lang="ja-JP" altLang="en-US" sz="2000"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被保険者が保険医療機関で電子資格確認又は資格確認書の提示等により受給資格の確認を受け、一部負担金を支払うことで医療を受けることができるもの</a:t>
            </a:r>
            <a:endParaRPr lang="en-US" altLang="ja-JP" dirty="0">
              <a:latin typeface="メイリオ" panose="020B0604030504040204" pitchFamily="50" charset="-128"/>
              <a:ea typeface="メイリオ" panose="020B0604030504040204" pitchFamily="50" charset="-128"/>
            </a:endParaRPr>
          </a:p>
          <a:p>
            <a:pPr>
              <a:buNone/>
            </a:pPr>
            <a:endParaRPr lang="en-US" altLang="ja-JP" sz="2000" dirty="0">
              <a:latin typeface="メイリオ" panose="020B0604030504040204" pitchFamily="50" charset="-128"/>
              <a:ea typeface="メイリオ" panose="020B0604030504040204" pitchFamily="50" charset="-128"/>
            </a:endParaRPr>
          </a:p>
          <a:p>
            <a:pPr>
              <a:buNone/>
            </a:pPr>
            <a:r>
              <a:rPr lang="ja-JP" altLang="en-US" sz="2800" dirty="0">
                <a:latin typeface="メイリオ" panose="020B0604030504040204" pitchFamily="50" charset="-128"/>
                <a:ea typeface="メイリオ" panose="020B0604030504040204" pitchFamily="50" charset="-128"/>
              </a:rPr>
              <a:t>○療養費（</a:t>
            </a:r>
            <a:r>
              <a:rPr lang="ja-JP" altLang="en-US" sz="2800" b="1" u="sng" dirty="0">
                <a:latin typeface="メイリオ" panose="020B0604030504040204" pitchFamily="50" charset="-128"/>
                <a:ea typeface="メイリオ" panose="020B0604030504040204" pitchFamily="50" charset="-128"/>
              </a:rPr>
              <a:t>現金給付</a:t>
            </a:r>
            <a:r>
              <a:rPr lang="ja-JP" altLang="en-US" sz="2800" dirty="0">
                <a:latin typeface="メイリオ" panose="020B0604030504040204" pitchFamily="50" charset="-128"/>
                <a:ea typeface="メイリオ" panose="020B0604030504040204" pitchFamily="50" charset="-128"/>
              </a:rPr>
              <a:t>）</a:t>
            </a:r>
          </a:p>
          <a:p>
            <a:pPr lvl="0">
              <a:buNone/>
              <a:defRPr/>
            </a:pPr>
            <a:r>
              <a:rPr lang="ja-JP" altLang="en-US" dirty="0">
                <a:latin typeface="メイリオ" panose="020B0604030504040204" pitchFamily="50" charset="-128"/>
                <a:ea typeface="メイリオ" panose="020B0604030504040204" pitchFamily="50" charset="-128"/>
              </a:rPr>
              <a:t>　　被保険者が受けた医療に対して支払った負担について保険者に申請することにより、保険診療の範囲内で受けることができるもの</a:t>
            </a:r>
            <a:endParaRPr lang="en-US" altLang="ja-JP" dirty="0">
              <a:latin typeface="メイリオ" panose="020B0604030504040204" pitchFamily="50" charset="-128"/>
              <a:ea typeface="メイリオ" panose="020B0604030504040204" pitchFamily="50" charset="-128"/>
            </a:endParaRPr>
          </a:p>
        </p:txBody>
      </p:sp>
      <p:sp>
        <p:nvSpPr>
          <p:cNvPr id="7" name="テキスト プレースホルダ 6">
            <a:extLst>
              <a:ext uri="{FF2B5EF4-FFF2-40B4-BE49-F238E27FC236}">
                <a16:creationId xmlns:a16="http://schemas.microsoft.com/office/drawing/2014/main" id="{A102BC22-1EF5-89B7-E884-DF8116F3897A}"/>
              </a:ext>
            </a:extLst>
          </p:cNvPr>
          <p:cNvSpPr>
            <a:spLocks noGrp="1"/>
          </p:cNvSpPr>
          <p:nvPr>
            <p:ph type="body" sz="quarter" idx="3"/>
          </p:nvPr>
        </p:nvSpPr>
        <p:spPr>
          <a:xfrm>
            <a:off x="4643438" y="1071546"/>
            <a:ext cx="4041775" cy="639762"/>
          </a:xfrm>
        </p:spPr>
        <p:txBody>
          <a:bodyPr/>
          <a:lstStyle/>
          <a:p>
            <a:r>
              <a:rPr kumimoji="1" lang="ja-JP" altLang="en-US">
                <a:solidFill>
                  <a:srgbClr val="FF0000"/>
                </a:solidFill>
              </a:rPr>
              <a:t>　　　</a:t>
            </a:r>
          </a:p>
        </p:txBody>
      </p:sp>
      <p:sp>
        <p:nvSpPr>
          <p:cNvPr id="27" name="スライド番号プレースホルダ 26">
            <a:extLst>
              <a:ext uri="{FF2B5EF4-FFF2-40B4-BE49-F238E27FC236}">
                <a16:creationId xmlns:a16="http://schemas.microsoft.com/office/drawing/2014/main" id="{CEBCB877-4571-C938-59CF-9A7659161DF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1" lang="ja-JP" altLang="en-US" sz="2400" b="0" i="0" u="none" strike="noStrike" kern="1200" cap="none" spc="0" normalizeH="0" baseline="0" noProof="0" dirty="0">
                <a:ln>
                  <a:noFill/>
                </a:ln>
                <a:solidFill>
                  <a:prstClr val="black">
                    <a:tint val="75000"/>
                  </a:prstClr>
                </a:solidFill>
                <a:effectLst/>
                <a:uLnTx/>
                <a:uFillTx/>
                <a:latin typeface="Calibri"/>
                <a:ea typeface="ＭＳ Ｐゴシック" panose="020B0600070205080204" pitchFamily="50" charset="-128"/>
                <a:cs typeface="+mn-cs"/>
              </a:rPr>
              <a:t>９</a:t>
            </a:r>
          </a:p>
        </p:txBody>
      </p:sp>
    </p:spTree>
    <p:extLst>
      <p:ext uri="{BB962C8B-B14F-4D97-AF65-F5344CB8AC3E}">
        <p14:creationId xmlns:p14="http://schemas.microsoft.com/office/powerpoint/2010/main" val="16172885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a:xfrm>
            <a:off x="457200" y="274638"/>
            <a:ext cx="8229600" cy="939784"/>
          </a:xfrm>
          <a:ln>
            <a:noFill/>
          </a:ln>
        </p:spPr>
        <p:style>
          <a:lnRef idx="2">
            <a:schemeClr val="dk1"/>
          </a:lnRef>
          <a:fillRef idx="1">
            <a:schemeClr val="lt1"/>
          </a:fillRef>
          <a:effectRef idx="0">
            <a:schemeClr val="dk1"/>
          </a:effectRef>
          <a:fontRef idx="minor">
            <a:schemeClr val="dk1"/>
          </a:fontRef>
        </p:style>
        <p:txBody>
          <a:bodyPr>
            <a:normAutofit/>
          </a:bodyPr>
          <a:lstStyle/>
          <a:p>
            <a:r>
              <a:rPr kumimoji="1" lang="ja-JP" altLang="en-US">
                <a:solidFill>
                  <a:schemeClr val="tx1"/>
                </a:solidFill>
              </a:rPr>
              <a:t>療養費とは？</a:t>
            </a:r>
          </a:p>
        </p:txBody>
      </p:sp>
      <p:sp>
        <p:nvSpPr>
          <p:cNvPr id="5" name="テキスト プレースホルダ 4"/>
          <p:cNvSpPr>
            <a:spLocks noGrp="1"/>
          </p:cNvSpPr>
          <p:nvPr>
            <p:ph type="body" idx="1"/>
          </p:nvPr>
        </p:nvSpPr>
        <p:spPr>
          <a:xfrm>
            <a:off x="500034" y="1071546"/>
            <a:ext cx="4040188" cy="639762"/>
          </a:xfrm>
        </p:spPr>
        <p:txBody>
          <a:bodyPr>
            <a:normAutofit/>
          </a:bodyPr>
          <a:lstStyle/>
          <a:p>
            <a:r>
              <a:rPr kumimoji="1" lang="ja-JP" altLang="en-US">
                <a:solidFill>
                  <a:srgbClr val="FF0000"/>
                </a:solidFill>
              </a:rPr>
              <a:t>　</a:t>
            </a:r>
          </a:p>
        </p:txBody>
      </p:sp>
      <p:sp>
        <p:nvSpPr>
          <p:cNvPr id="6" name="コンテンツ プレースホルダ 5"/>
          <p:cNvSpPr>
            <a:spLocks noGrp="1"/>
          </p:cNvSpPr>
          <p:nvPr>
            <p:ph sz="half" idx="2"/>
          </p:nvPr>
        </p:nvSpPr>
        <p:spPr>
          <a:xfrm>
            <a:off x="827584" y="1214422"/>
            <a:ext cx="7816382" cy="4911741"/>
          </a:xfrm>
          <a:ln>
            <a:solidFill>
              <a:schemeClr val="dk1"/>
            </a:solidFill>
          </a:ln>
        </p:spPr>
        <p:txBody>
          <a:bodyPr anchor="ctr" anchorCtr="0"/>
          <a:lstStyle/>
          <a:p>
            <a:pPr>
              <a:buNone/>
            </a:pPr>
            <a:r>
              <a:rPr lang="ja-JP" altLang="en-US" sz="2800">
                <a:latin typeface="メイリオ" panose="020B0604030504040204" pitchFamily="50" charset="-128"/>
                <a:ea typeface="メイリオ" panose="020B0604030504040204" pitchFamily="50" charset="-128"/>
              </a:rPr>
              <a:t>○療養費の支給要件</a:t>
            </a:r>
            <a:endParaRPr lang="en-US" altLang="ja-JP" sz="2800">
              <a:latin typeface="メイリオ" panose="020B0604030504040204" pitchFamily="50" charset="-128"/>
              <a:ea typeface="メイリオ" panose="020B0604030504040204" pitchFamily="50" charset="-128"/>
            </a:endParaRPr>
          </a:p>
          <a:p>
            <a:pPr>
              <a:buNone/>
            </a:pPr>
            <a:r>
              <a:rPr lang="ja-JP" altLang="en-US">
                <a:latin typeface="メイリオ" panose="020B0604030504040204" pitchFamily="50" charset="-128"/>
                <a:ea typeface="メイリオ" panose="020B0604030504040204" pitchFamily="50" charset="-128"/>
              </a:rPr>
              <a:t>　・保険者が、療養の給付、入院時食事療養費・入院時生活療養費の支給または保険外併用療養費の支給が困難であると認めたとき</a:t>
            </a:r>
            <a:endParaRPr lang="en-US" altLang="ja-JP">
              <a:latin typeface="メイリオ" panose="020B0604030504040204" pitchFamily="50" charset="-128"/>
              <a:ea typeface="メイリオ" panose="020B0604030504040204" pitchFamily="50" charset="-128"/>
            </a:endParaRPr>
          </a:p>
          <a:p>
            <a:pPr>
              <a:buNone/>
            </a:pPr>
            <a:endParaRPr lang="ja-JP" altLang="en-US">
              <a:latin typeface="メイリオ" panose="020B0604030504040204" pitchFamily="50" charset="-128"/>
              <a:ea typeface="メイリオ" panose="020B0604030504040204" pitchFamily="50" charset="-128"/>
            </a:endParaRPr>
          </a:p>
          <a:p>
            <a:pPr>
              <a:buNone/>
            </a:pPr>
            <a:r>
              <a:rPr lang="ja-JP" altLang="en-US">
                <a:latin typeface="メイリオ" panose="020B0604030504040204" pitchFamily="50" charset="-128"/>
                <a:ea typeface="メイリオ" panose="020B0604030504040204" pitchFamily="50" charset="-128"/>
              </a:rPr>
              <a:t>　・保険医療機関及び保険薬局以外の医療機関、薬局及びその他の者から診療や薬剤の支給及び手当を受けたことを保険者がやむを得ないと認めたとき</a:t>
            </a:r>
          </a:p>
        </p:txBody>
      </p:sp>
      <p:sp>
        <p:nvSpPr>
          <p:cNvPr id="7" name="テキスト プレースホルダ 6"/>
          <p:cNvSpPr>
            <a:spLocks noGrp="1"/>
          </p:cNvSpPr>
          <p:nvPr>
            <p:ph type="body" sz="quarter" idx="3"/>
          </p:nvPr>
        </p:nvSpPr>
        <p:spPr>
          <a:xfrm>
            <a:off x="4643438" y="1071546"/>
            <a:ext cx="4041775" cy="639762"/>
          </a:xfrm>
        </p:spPr>
        <p:txBody>
          <a:bodyPr/>
          <a:lstStyle/>
          <a:p>
            <a:r>
              <a:rPr kumimoji="1" lang="ja-JP" altLang="en-US">
                <a:solidFill>
                  <a:srgbClr val="FF0000"/>
                </a:solidFill>
              </a:rPr>
              <a:t>　　　</a:t>
            </a:r>
          </a:p>
        </p:txBody>
      </p:sp>
      <p:sp>
        <p:nvSpPr>
          <p:cNvPr id="27" name="スライド番号プレースホルダ 26"/>
          <p:cNvSpPr>
            <a:spLocks noGrp="1"/>
          </p:cNvSpPr>
          <p:nvPr>
            <p:ph type="sldNum" sz="quarter" idx="12"/>
          </p:nvPr>
        </p:nvSpPr>
        <p:spPr/>
        <p:txBody>
          <a:bodyPr/>
          <a:lstStyle/>
          <a:p>
            <a:fld id="{8DD9D703-5948-40EC-A5D0-9464E7991EB9}" type="slidenum">
              <a:rPr kumimoji="1" lang="ja-JP" altLang="en-US" sz="2400" smtClean="0"/>
              <a:pPr/>
              <a:t>10</a:t>
            </a:fld>
            <a:endParaRPr kumimoji="1" lang="ja-JP" altLang="en-US" sz="2400"/>
          </a:p>
        </p:txBody>
      </p:sp>
    </p:spTree>
    <p:extLst>
      <p:ext uri="{BB962C8B-B14F-4D97-AF65-F5344CB8AC3E}">
        <p14:creationId xmlns:p14="http://schemas.microsoft.com/office/powerpoint/2010/main" val="26008386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a:xfrm>
            <a:off x="457200" y="274638"/>
            <a:ext cx="8229600" cy="939784"/>
          </a:xfrm>
          <a:ln>
            <a:noFill/>
          </a:ln>
        </p:spPr>
        <p:style>
          <a:lnRef idx="2">
            <a:schemeClr val="dk1"/>
          </a:lnRef>
          <a:fillRef idx="1">
            <a:schemeClr val="lt1"/>
          </a:fillRef>
          <a:effectRef idx="0">
            <a:schemeClr val="dk1"/>
          </a:effectRef>
          <a:fontRef idx="minor">
            <a:schemeClr val="dk1"/>
          </a:fontRef>
        </p:style>
        <p:txBody>
          <a:bodyPr>
            <a:normAutofit/>
          </a:bodyPr>
          <a:lstStyle/>
          <a:p>
            <a:r>
              <a:rPr kumimoji="1" lang="ja-JP" altLang="en-US">
                <a:solidFill>
                  <a:schemeClr val="tx1"/>
                </a:solidFill>
              </a:rPr>
              <a:t>療養費とは？</a:t>
            </a:r>
          </a:p>
        </p:txBody>
      </p:sp>
      <p:sp>
        <p:nvSpPr>
          <p:cNvPr id="5" name="テキスト プレースホルダ 4"/>
          <p:cNvSpPr>
            <a:spLocks noGrp="1"/>
          </p:cNvSpPr>
          <p:nvPr>
            <p:ph type="body" idx="1"/>
          </p:nvPr>
        </p:nvSpPr>
        <p:spPr>
          <a:xfrm>
            <a:off x="500034" y="1071546"/>
            <a:ext cx="4040188" cy="639762"/>
          </a:xfrm>
        </p:spPr>
        <p:txBody>
          <a:bodyPr>
            <a:normAutofit/>
          </a:bodyPr>
          <a:lstStyle/>
          <a:p>
            <a:r>
              <a:rPr kumimoji="1" lang="ja-JP" altLang="en-US">
                <a:solidFill>
                  <a:srgbClr val="FF0000"/>
                </a:solidFill>
              </a:rPr>
              <a:t>　</a:t>
            </a:r>
          </a:p>
        </p:txBody>
      </p:sp>
      <p:sp>
        <p:nvSpPr>
          <p:cNvPr id="6" name="コンテンツ プレースホルダ 5"/>
          <p:cNvSpPr>
            <a:spLocks noGrp="1"/>
          </p:cNvSpPr>
          <p:nvPr>
            <p:ph sz="half" idx="2"/>
          </p:nvPr>
        </p:nvSpPr>
        <p:spPr>
          <a:xfrm>
            <a:off x="899592" y="1214422"/>
            <a:ext cx="7272808" cy="4911741"/>
          </a:xfrm>
          <a:ln>
            <a:solidFill>
              <a:schemeClr val="dk1"/>
            </a:solidFill>
          </a:ln>
        </p:spPr>
        <p:txBody>
          <a:bodyPr anchor="ctr" anchorCtr="0"/>
          <a:lstStyle/>
          <a:p>
            <a:pPr>
              <a:buNone/>
            </a:pPr>
            <a:r>
              <a:rPr lang="ja-JP" altLang="en-US" sz="2800">
                <a:latin typeface="メイリオ" panose="020B0604030504040204" pitchFamily="50" charset="-128"/>
                <a:ea typeface="メイリオ" panose="020B0604030504040204" pitchFamily="50" charset="-128"/>
              </a:rPr>
              <a:t>○療養費の支給要件（具体例）</a:t>
            </a:r>
            <a:endParaRPr lang="en-US" altLang="ja-JP" sz="2800">
              <a:latin typeface="メイリオ" panose="020B0604030504040204" pitchFamily="50" charset="-128"/>
              <a:ea typeface="メイリオ" panose="020B0604030504040204" pitchFamily="50" charset="-128"/>
            </a:endParaRPr>
          </a:p>
          <a:p>
            <a:pPr>
              <a:buNone/>
            </a:pPr>
            <a:r>
              <a:rPr lang="ja-JP" altLang="en-US" sz="2800">
                <a:latin typeface="メイリオ" panose="020B0604030504040204" pitchFamily="50" charset="-128"/>
                <a:ea typeface="メイリオ" panose="020B0604030504040204" pitchFamily="50" charset="-128"/>
              </a:rPr>
              <a:t>　</a:t>
            </a:r>
            <a:r>
              <a:rPr lang="ja-JP" altLang="en-US">
                <a:latin typeface="メイリオ" panose="020B0604030504040204" pitchFamily="50" charset="-128"/>
                <a:ea typeface="メイリオ" panose="020B0604030504040204" pitchFamily="50" charset="-128"/>
              </a:rPr>
              <a:t>・保険医療機関等がないかまたは利用できない</a:t>
            </a:r>
            <a:endParaRPr lang="en-US" altLang="ja-JP">
              <a:latin typeface="メイリオ" panose="020B0604030504040204" pitchFamily="50" charset="-128"/>
              <a:ea typeface="メイリオ" panose="020B0604030504040204" pitchFamily="50" charset="-128"/>
            </a:endParaRPr>
          </a:p>
          <a:p>
            <a:pPr>
              <a:buNone/>
            </a:pPr>
            <a:r>
              <a:rPr lang="ja-JP" altLang="en-US">
                <a:latin typeface="メイリオ" panose="020B0604030504040204" pitchFamily="50" charset="-128"/>
                <a:ea typeface="メイリオ" panose="020B0604030504040204" pitchFamily="50" charset="-128"/>
              </a:rPr>
              <a:t>　　場合</a:t>
            </a:r>
            <a:endParaRPr lang="en-US" altLang="ja-JP">
              <a:latin typeface="メイリオ" panose="020B0604030504040204" pitchFamily="50" charset="-128"/>
              <a:ea typeface="メイリオ" panose="020B0604030504040204" pitchFamily="50" charset="-128"/>
            </a:endParaRPr>
          </a:p>
          <a:p>
            <a:pPr>
              <a:buNone/>
            </a:pPr>
            <a:r>
              <a:rPr lang="ja-JP" altLang="en-US">
                <a:latin typeface="メイリオ" panose="020B0604030504040204" pitchFamily="50" charset="-128"/>
                <a:ea typeface="メイリオ" panose="020B0604030504040204" pitchFamily="50" charset="-128"/>
              </a:rPr>
              <a:t>　・治療用装具</a:t>
            </a:r>
            <a:endParaRPr lang="en-US" altLang="ja-JP">
              <a:latin typeface="メイリオ" panose="020B0604030504040204" pitchFamily="50" charset="-128"/>
              <a:ea typeface="メイリオ" panose="020B0604030504040204" pitchFamily="50" charset="-128"/>
            </a:endParaRPr>
          </a:p>
          <a:p>
            <a:pPr>
              <a:buNone/>
            </a:pPr>
            <a:r>
              <a:rPr lang="ja-JP" altLang="en-US">
                <a:latin typeface="メイリオ" panose="020B0604030504040204" pitchFamily="50" charset="-128"/>
                <a:ea typeface="メイリオ" panose="020B0604030504040204" pitchFamily="50" charset="-128"/>
              </a:rPr>
              <a:t>　・柔道整復師による施術</a:t>
            </a:r>
            <a:endParaRPr lang="en-US" altLang="ja-JP">
              <a:latin typeface="メイリオ" panose="020B0604030504040204" pitchFamily="50" charset="-128"/>
              <a:ea typeface="メイリオ" panose="020B0604030504040204" pitchFamily="50" charset="-128"/>
            </a:endParaRPr>
          </a:p>
          <a:p>
            <a:pPr>
              <a:buNone/>
            </a:pPr>
            <a:r>
              <a:rPr lang="ja-JP" altLang="en-US">
                <a:latin typeface="メイリオ" panose="020B0604030504040204" pitchFamily="50" charset="-128"/>
                <a:ea typeface="メイリオ" panose="020B0604030504040204" pitchFamily="50" charset="-128"/>
              </a:rPr>
              <a:t>　</a:t>
            </a:r>
            <a:r>
              <a:rPr lang="ja-JP" altLang="en-US" b="1">
                <a:latin typeface="メイリオ" panose="020B0604030504040204" pitchFamily="50" charset="-128"/>
                <a:ea typeface="メイリオ" panose="020B0604030504040204" pitchFamily="50" charset="-128"/>
              </a:rPr>
              <a:t>・</a:t>
            </a:r>
            <a:r>
              <a:rPr lang="ja-JP" altLang="en-US" b="1" u="sng">
                <a:latin typeface="メイリオ" panose="020B0604030504040204" pitchFamily="50" charset="-128"/>
                <a:ea typeface="メイリオ" panose="020B0604030504040204" pitchFamily="50" charset="-128"/>
              </a:rPr>
              <a:t>はり師、きゅう師、あん摩マッサージ指圧師に</a:t>
            </a:r>
            <a:endParaRPr lang="en-US" altLang="ja-JP" b="1" u="sng">
              <a:latin typeface="メイリオ" panose="020B0604030504040204" pitchFamily="50" charset="-128"/>
              <a:ea typeface="メイリオ" panose="020B0604030504040204" pitchFamily="50" charset="-128"/>
            </a:endParaRPr>
          </a:p>
          <a:p>
            <a:pPr>
              <a:buNone/>
            </a:pPr>
            <a:r>
              <a:rPr lang="ja-JP" altLang="en-US" b="1">
                <a:latin typeface="メイリオ" panose="020B0604030504040204" pitchFamily="50" charset="-128"/>
                <a:ea typeface="メイリオ" panose="020B0604030504040204" pitchFamily="50" charset="-128"/>
              </a:rPr>
              <a:t>　　</a:t>
            </a:r>
            <a:r>
              <a:rPr lang="ja-JP" altLang="en-US" b="1" u="sng">
                <a:latin typeface="メイリオ" panose="020B0604030504040204" pitchFamily="50" charset="-128"/>
                <a:ea typeface="メイリオ" panose="020B0604030504040204" pitchFamily="50" charset="-128"/>
              </a:rPr>
              <a:t>よる施術</a:t>
            </a:r>
            <a:endParaRPr lang="en-US" altLang="ja-JP" b="1" u="sng">
              <a:latin typeface="メイリオ" panose="020B0604030504040204" pitchFamily="50" charset="-128"/>
              <a:ea typeface="メイリオ" panose="020B0604030504040204" pitchFamily="50" charset="-128"/>
            </a:endParaRPr>
          </a:p>
          <a:p>
            <a:pPr>
              <a:buNone/>
            </a:pPr>
            <a:r>
              <a:rPr lang="ja-JP" altLang="en-US">
                <a:latin typeface="メイリオ" panose="020B0604030504040204" pitchFamily="50" charset="-128"/>
                <a:ea typeface="メイリオ" panose="020B0604030504040204" pitchFamily="50" charset="-128"/>
              </a:rPr>
              <a:t>　・生血　</a:t>
            </a:r>
            <a:endParaRPr lang="en-US" altLang="ja-JP">
              <a:latin typeface="メイリオ" panose="020B0604030504040204" pitchFamily="50" charset="-128"/>
              <a:ea typeface="メイリオ" panose="020B0604030504040204" pitchFamily="50" charset="-128"/>
            </a:endParaRPr>
          </a:p>
          <a:p>
            <a:pPr>
              <a:buNone/>
            </a:pPr>
            <a:r>
              <a:rPr lang="ja-JP" altLang="en-US">
                <a:latin typeface="メイリオ" panose="020B0604030504040204" pitchFamily="50" charset="-128"/>
                <a:ea typeface="メイリオ" panose="020B0604030504040204" pitchFamily="50" charset="-128"/>
              </a:rPr>
              <a:t>　・移送費</a:t>
            </a:r>
            <a:endParaRPr lang="en-US" altLang="ja-JP">
              <a:latin typeface="メイリオ" panose="020B0604030504040204" pitchFamily="50" charset="-128"/>
              <a:ea typeface="メイリオ" panose="020B0604030504040204" pitchFamily="50" charset="-128"/>
            </a:endParaRPr>
          </a:p>
        </p:txBody>
      </p:sp>
      <p:sp>
        <p:nvSpPr>
          <p:cNvPr id="7" name="テキスト プレースホルダ 6"/>
          <p:cNvSpPr>
            <a:spLocks noGrp="1"/>
          </p:cNvSpPr>
          <p:nvPr>
            <p:ph type="body" sz="quarter" idx="3"/>
          </p:nvPr>
        </p:nvSpPr>
        <p:spPr>
          <a:xfrm>
            <a:off x="4643438" y="1071546"/>
            <a:ext cx="4041775" cy="639762"/>
          </a:xfrm>
        </p:spPr>
        <p:txBody>
          <a:bodyPr/>
          <a:lstStyle/>
          <a:p>
            <a:r>
              <a:rPr kumimoji="1" lang="ja-JP" altLang="en-US">
                <a:solidFill>
                  <a:srgbClr val="FF0000"/>
                </a:solidFill>
              </a:rPr>
              <a:t>　　　</a:t>
            </a:r>
          </a:p>
        </p:txBody>
      </p:sp>
      <p:sp>
        <p:nvSpPr>
          <p:cNvPr id="27" name="スライド番号プレースホルダ 26"/>
          <p:cNvSpPr>
            <a:spLocks noGrp="1"/>
          </p:cNvSpPr>
          <p:nvPr>
            <p:ph type="sldNum" sz="quarter" idx="12"/>
          </p:nvPr>
        </p:nvSpPr>
        <p:spPr/>
        <p:txBody>
          <a:bodyPr/>
          <a:lstStyle/>
          <a:p>
            <a:fld id="{8DD9D703-5948-40EC-A5D0-9464E7991EB9}" type="slidenum">
              <a:rPr kumimoji="1" lang="ja-JP" altLang="en-US" sz="2400" smtClean="0"/>
              <a:pPr/>
              <a:t>11</a:t>
            </a:fld>
            <a:endParaRPr kumimoji="1" lang="ja-JP" altLang="en-US" sz="2400"/>
          </a:p>
        </p:txBody>
      </p:sp>
    </p:spTree>
    <p:extLst>
      <p:ext uri="{BB962C8B-B14F-4D97-AF65-F5344CB8AC3E}">
        <p14:creationId xmlns:p14="http://schemas.microsoft.com/office/powerpoint/2010/main" val="18479303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a:xfrm>
            <a:off x="457200" y="274638"/>
            <a:ext cx="8229600" cy="939784"/>
          </a:xfrm>
          <a:ln>
            <a:noFill/>
          </a:ln>
        </p:spPr>
        <p:style>
          <a:lnRef idx="2">
            <a:schemeClr val="dk1"/>
          </a:lnRef>
          <a:fillRef idx="1">
            <a:schemeClr val="lt1"/>
          </a:fillRef>
          <a:effectRef idx="0">
            <a:schemeClr val="dk1"/>
          </a:effectRef>
          <a:fontRef idx="minor">
            <a:schemeClr val="dk1"/>
          </a:fontRef>
        </p:style>
        <p:txBody>
          <a:bodyPr>
            <a:normAutofit/>
          </a:bodyPr>
          <a:lstStyle/>
          <a:p>
            <a:r>
              <a:rPr kumimoji="1" lang="ja-JP" altLang="en-US">
                <a:solidFill>
                  <a:schemeClr val="tx1"/>
                </a:solidFill>
              </a:rPr>
              <a:t>療養費とは？</a:t>
            </a:r>
          </a:p>
        </p:txBody>
      </p:sp>
      <p:sp>
        <p:nvSpPr>
          <p:cNvPr id="5" name="テキスト プレースホルダ 4"/>
          <p:cNvSpPr>
            <a:spLocks noGrp="1"/>
          </p:cNvSpPr>
          <p:nvPr>
            <p:ph type="body" idx="1"/>
          </p:nvPr>
        </p:nvSpPr>
        <p:spPr>
          <a:xfrm>
            <a:off x="500034" y="1071546"/>
            <a:ext cx="4040188" cy="639762"/>
          </a:xfrm>
        </p:spPr>
        <p:txBody>
          <a:bodyPr>
            <a:normAutofit/>
          </a:bodyPr>
          <a:lstStyle/>
          <a:p>
            <a:r>
              <a:rPr kumimoji="1" lang="ja-JP" altLang="en-US">
                <a:solidFill>
                  <a:srgbClr val="FF0000"/>
                </a:solidFill>
              </a:rPr>
              <a:t>　</a:t>
            </a:r>
          </a:p>
        </p:txBody>
      </p:sp>
      <p:sp>
        <p:nvSpPr>
          <p:cNvPr id="6" name="コンテンツ プレースホルダ 5"/>
          <p:cNvSpPr>
            <a:spLocks noGrp="1"/>
          </p:cNvSpPr>
          <p:nvPr>
            <p:ph sz="half" idx="2"/>
          </p:nvPr>
        </p:nvSpPr>
        <p:spPr>
          <a:xfrm>
            <a:off x="899592" y="1214422"/>
            <a:ext cx="7272808" cy="4911741"/>
          </a:xfrm>
          <a:ln>
            <a:solidFill>
              <a:schemeClr val="dk1"/>
            </a:solidFill>
          </a:ln>
        </p:spPr>
        <p:txBody>
          <a:bodyPr anchor="ctr" anchorCtr="0"/>
          <a:lstStyle/>
          <a:p>
            <a:pPr>
              <a:buNone/>
            </a:pPr>
            <a:r>
              <a:rPr lang="ja-JP" altLang="en-US" sz="2800">
                <a:latin typeface="メイリオ" panose="020B0604030504040204" pitchFamily="50" charset="-128"/>
                <a:ea typeface="メイリオ" panose="020B0604030504040204" pitchFamily="50" charset="-128"/>
              </a:rPr>
              <a:t>○療養費の額の算定</a:t>
            </a:r>
            <a:endParaRPr lang="en-US" altLang="ja-JP" sz="2800">
              <a:latin typeface="メイリオ" panose="020B0604030504040204" pitchFamily="50" charset="-128"/>
              <a:ea typeface="メイリオ" panose="020B0604030504040204" pitchFamily="50" charset="-128"/>
            </a:endParaRPr>
          </a:p>
          <a:p>
            <a:pPr>
              <a:buNone/>
            </a:pPr>
            <a:r>
              <a:rPr lang="ja-JP" altLang="en-US" sz="2800">
                <a:latin typeface="メイリオ" panose="020B0604030504040204" pitchFamily="50" charset="-128"/>
                <a:ea typeface="メイリオ" panose="020B0604030504040204" pitchFamily="50" charset="-128"/>
              </a:rPr>
              <a:t>　・</a:t>
            </a:r>
            <a:r>
              <a:rPr lang="ja-JP" altLang="en-US">
                <a:latin typeface="メイリオ" panose="020B0604030504040204" pitchFamily="50" charset="-128"/>
                <a:ea typeface="メイリオ" panose="020B0604030504040204" pitchFamily="50" charset="-128"/>
              </a:rPr>
              <a:t>はり・きゅう及びあん摩マッサージ指圧</a:t>
            </a:r>
          </a:p>
          <a:p>
            <a:pPr>
              <a:buNone/>
            </a:pPr>
            <a:r>
              <a:rPr lang="ja-JP" altLang="en-US">
                <a:latin typeface="メイリオ" panose="020B0604030504040204" pitchFamily="50" charset="-128"/>
                <a:ea typeface="メイリオ" panose="020B0604030504040204" pitchFamily="50" charset="-128"/>
              </a:rPr>
              <a:t>　　の場合</a:t>
            </a:r>
            <a:endParaRPr lang="en-US" altLang="ja-JP">
              <a:latin typeface="メイリオ" panose="020B0604030504040204" pitchFamily="50" charset="-128"/>
              <a:ea typeface="メイリオ" panose="020B0604030504040204" pitchFamily="50" charset="-128"/>
            </a:endParaRPr>
          </a:p>
          <a:p>
            <a:pPr>
              <a:buNone/>
            </a:pPr>
            <a:r>
              <a:rPr lang="ja-JP" altLang="en-US">
                <a:latin typeface="メイリオ" panose="020B0604030504040204" pitchFamily="50" charset="-128"/>
                <a:ea typeface="メイリオ" panose="020B0604030504040204" pitchFamily="50" charset="-128"/>
              </a:rPr>
              <a:t>　　　　療養費の額は、厚生労働省通知で定められ</a:t>
            </a:r>
            <a:endParaRPr lang="en-US" altLang="ja-JP">
              <a:latin typeface="メイリオ" panose="020B0604030504040204" pitchFamily="50" charset="-128"/>
              <a:ea typeface="メイリオ" panose="020B0604030504040204" pitchFamily="50" charset="-128"/>
            </a:endParaRPr>
          </a:p>
          <a:p>
            <a:pPr>
              <a:buNone/>
            </a:pPr>
            <a:r>
              <a:rPr lang="ja-JP" altLang="en-US">
                <a:latin typeface="メイリオ" panose="020B0604030504040204" pitchFamily="50" charset="-128"/>
                <a:ea typeface="メイリオ" panose="020B0604030504040204" pitchFamily="50" charset="-128"/>
              </a:rPr>
              <a:t>　　　</a:t>
            </a:r>
            <a:r>
              <a:rPr lang="ja-JP" altLang="en-US" err="1">
                <a:latin typeface="メイリオ" panose="020B0604030504040204" pitchFamily="50" charset="-128"/>
                <a:ea typeface="メイリオ" panose="020B0604030504040204" pitchFamily="50" charset="-128"/>
              </a:rPr>
              <a:t>た</a:t>
            </a:r>
            <a:r>
              <a:rPr lang="ja-JP" altLang="en-US">
                <a:latin typeface="メイリオ" panose="020B0604030504040204" pitchFamily="50" charset="-128"/>
                <a:ea typeface="メイリオ" panose="020B0604030504040204" pitchFamily="50" charset="-128"/>
              </a:rPr>
              <a:t>金額に基づき算定することが受領委任の取</a:t>
            </a:r>
            <a:endParaRPr lang="en-US" altLang="ja-JP">
              <a:latin typeface="メイリオ" panose="020B0604030504040204" pitchFamily="50" charset="-128"/>
              <a:ea typeface="メイリオ" panose="020B0604030504040204" pitchFamily="50" charset="-128"/>
            </a:endParaRPr>
          </a:p>
          <a:p>
            <a:pPr>
              <a:buNone/>
            </a:pPr>
            <a:r>
              <a:rPr lang="ja-JP" altLang="en-US">
                <a:latin typeface="メイリオ" panose="020B0604030504040204" pitchFamily="50" charset="-128"/>
                <a:ea typeface="メイリオ" panose="020B0604030504040204" pitchFamily="50" charset="-128"/>
              </a:rPr>
              <a:t>　　　扱規程（契約）で定められている。</a:t>
            </a:r>
          </a:p>
        </p:txBody>
      </p:sp>
      <p:sp>
        <p:nvSpPr>
          <p:cNvPr id="7" name="テキスト プレースホルダ 6"/>
          <p:cNvSpPr>
            <a:spLocks noGrp="1"/>
          </p:cNvSpPr>
          <p:nvPr>
            <p:ph type="body" sz="quarter" idx="3"/>
          </p:nvPr>
        </p:nvSpPr>
        <p:spPr>
          <a:xfrm>
            <a:off x="4643438" y="1071546"/>
            <a:ext cx="4041775" cy="639762"/>
          </a:xfrm>
        </p:spPr>
        <p:txBody>
          <a:bodyPr/>
          <a:lstStyle/>
          <a:p>
            <a:r>
              <a:rPr kumimoji="1" lang="ja-JP" altLang="en-US">
                <a:solidFill>
                  <a:srgbClr val="FF0000"/>
                </a:solidFill>
              </a:rPr>
              <a:t>　　　</a:t>
            </a:r>
          </a:p>
        </p:txBody>
      </p:sp>
      <p:sp>
        <p:nvSpPr>
          <p:cNvPr id="27" name="スライド番号プレースホルダ 26"/>
          <p:cNvSpPr>
            <a:spLocks noGrp="1"/>
          </p:cNvSpPr>
          <p:nvPr>
            <p:ph type="sldNum" sz="quarter" idx="12"/>
          </p:nvPr>
        </p:nvSpPr>
        <p:spPr/>
        <p:txBody>
          <a:bodyPr/>
          <a:lstStyle/>
          <a:p>
            <a:fld id="{8DD9D703-5948-40EC-A5D0-9464E7991EB9}" type="slidenum">
              <a:rPr kumimoji="1" lang="ja-JP" altLang="en-US" sz="2400" smtClean="0"/>
              <a:pPr/>
              <a:t>12</a:t>
            </a:fld>
            <a:endParaRPr kumimoji="1" lang="ja-JP" altLang="en-US" sz="2400"/>
          </a:p>
        </p:txBody>
      </p:sp>
    </p:spTree>
    <p:extLst>
      <p:ext uri="{BB962C8B-B14F-4D97-AF65-F5344CB8AC3E}">
        <p14:creationId xmlns:p14="http://schemas.microsoft.com/office/powerpoint/2010/main" val="15663073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noChangeAspect="1"/>
          </p:cNvSpPr>
          <p:nvPr>
            <p:ph idx="1"/>
          </p:nvPr>
        </p:nvSpPr>
        <p:spPr>
          <a:xfrm>
            <a:off x="540000" y="2204864"/>
            <a:ext cx="8147248" cy="3024336"/>
          </a:xfrm>
        </p:spPr>
        <p:txBody>
          <a:bodyPr wrap="none" anchor="ctr" anchorCtr="0">
            <a:noAutofit/>
          </a:bodyPr>
          <a:lstStyle/>
          <a:p>
            <a:pPr>
              <a:buNone/>
            </a:pPr>
            <a:r>
              <a:rPr kumimoji="1" lang="en-US" altLang="ja-JP" sz="4400">
                <a:latin typeface="メイリオ" panose="020B0604030504040204" pitchFamily="50" charset="-128"/>
                <a:ea typeface="メイリオ" panose="020B0604030504040204" pitchFamily="50" charset="-128"/>
              </a:rPr>
              <a:t>〔</a:t>
            </a:r>
            <a:r>
              <a:rPr kumimoji="1" lang="ja-JP" altLang="en-US" sz="4400">
                <a:latin typeface="メイリオ" panose="020B0604030504040204" pitchFamily="50" charset="-128"/>
                <a:ea typeface="メイリオ" panose="020B0604030504040204" pitchFamily="50" charset="-128"/>
              </a:rPr>
              <a:t>３</a:t>
            </a:r>
            <a:r>
              <a:rPr kumimoji="1" lang="en-US" altLang="ja-JP" sz="4400">
                <a:latin typeface="メイリオ" panose="020B0604030504040204" pitchFamily="50" charset="-128"/>
                <a:ea typeface="メイリオ" panose="020B0604030504040204" pitchFamily="50" charset="-128"/>
              </a:rPr>
              <a:t>〕</a:t>
            </a:r>
            <a:r>
              <a:rPr lang="ja-JP" altLang="en-US" sz="4400">
                <a:latin typeface="メイリオ" panose="020B0604030504040204" pitchFamily="50" charset="-128"/>
                <a:ea typeface="メイリオ" panose="020B0604030504040204" pitchFamily="50" charset="-128"/>
              </a:rPr>
              <a:t>はり・きゅう及びあん摩</a:t>
            </a:r>
            <a:endParaRPr lang="en-US" altLang="ja-JP" sz="4400">
              <a:latin typeface="メイリオ" panose="020B0604030504040204" pitchFamily="50" charset="-128"/>
              <a:ea typeface="メイリオ" panose="020B0604030504040204" pitchFamily="50" charset="-128"/>
            </a:endParaRPr>
          </a:p>
          <a:p>
            <a:pPr>
              <a:buNone/>
            </a:pPr>
            <a:r>
              <a:rPr lang="ja-JP" altLang="en-US" sz="4400">
                <a:latin typeface="メイリオ" panose="020B0604030504040204" pitchFamily="50" charset="-128"/>
                <a:ea typeface="メイリオ" panose="020B0604030504040204" pitchFamily="50" charset="-128"/>
              </a:rPr>
              <a:t>　マッサージ指圧に係る療養費</a:t>
            </a:r>
            <a:endParaRPr lang="en-US" altLang="ja-JP" sz="4400">
              <a:latin typeface="メイリオ" panose="020B0604030504040204" pitchFamily="50" charset="-128"/>
              <a:ea typeface="メイリオ" panose="020B0604030504040204" pitchFamily="50" charset="-128"/>
            </a:endParaRPr>
          </a:p>
        </p:txBody>
      </p:sp>
      <p:sp>
        <p:nvSpPr>
          <p:cNvPr id="4" name="スライド番号プレースホルダ 3"/>
          <p:cNvSpPr>
            <a:spLocks noGrp="1"/>
          </p:cNvSpPr>
          <p:nvPr>
            <p:ph type="sldNum" sz="quarter" idx="12"/>
          </p:nvPr>
        </p:nvSpPr>
        <p:spPr/>
        <p:txBody>
          <a:bodyPr/>
          <a:lstStyle/>
          <a:p>
            <a:fld id="{8DD9D703-5948-40EC-A5D0-9464E7991EB9}" type="slidenum">
              <a:rPr kumimoji="1" lang="ja-JP" altLang="en-US" sz="2400" smtClean="0"/>
              <a:pPr/>
              <a:t>13</a:t>
            </a:fld>
            <a:endParaRPr kumimoji="1" lang="ja-JP" altLang="en-US" sz="24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角丸四角形 15"/>
          <p:cNvSpPr/>
          <p:nvPr/>
        </p:nvSpPr>
        <p:spPr>
          <a:xfrm>
            <a:off x="500034" y="1124744"/>
            <a:ext cx="8229600" cy="496855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800" dirty="0">
                <a:solidFill>
                  <a:schemeClr val="tx1"/>
                </a:solidFill>
                <a:latin typeface="メイリオ" panose="020B0604030504040204" pitchFamily="50" charset="-128"/>
                <a:ea typeface="メイリオ" panose="020B0604030504040204" pitchFamily="50" charset="-128"/>
              </a:rPr>
              <a:t>・療養費の対象となる施術は、</a:t>
            </a:r>
            <a:r>
              <a:rPr kumimoji="1" lang="ja-JP" altLang="en-US" sz="2800" u="sng" dirty="0">
                <a:solidFill>
                  <a:schemeClr val="tx1"/>
                </a:solidFill>
                <a:latin typeface="メイリオ" panose="020B0604030504040204" pitchFamily="50" charset="-128"/>
                <a:ea typeface="メイリオ" panose="020B0604030504040204" pitchFamily="50" charset="-128"/>
              </a:rPr>
              <a:t>「あん摩マッ　</a:t>
            </a:r>
            <a:endParaRPr kumimoji="1" lang="en-US" altLang="ja-JP" sz="2800" u="sng" dirty="0">
              <a:solidFill>
                <a:schemeClr val="tx1"/>
              </a:solidFill>
              <a:latin typeface="メイリオ" panose="020B0604030504040204" pitchFamily="50" charset="-128"/>
              <a:ea typeface="メイリオ" panose="020B0604030504040204" pitchFamily="50" charset="-128"/>
            </a:endParaRPr>
          </a:p>
          <a:p>
            <a:r>
              <a:rPr kumimoji="1" lang="ja-JP" altLang="en-US" sz="2800" dirty="0">
                <a:solidFill>
                  <a:schemeClr val="tx1"/>
                </a:solidFill>
                <a:latin typeface="メイリオ" panose="020B0604030504040204" pitchFamily="50" charset="-128"/>
                <a:ea typeface="メイリオ" panose="020B0604030504040204" pitchFamily="50" charset="-128"/>
              </a:rPr>
              <a:t>　</a:t>
            </a:r>
            <a:r>
              <a:rPr kumimoji="1" lang="ja-JP" altLang="en-US" sz="2800" u="sng" dirty="0">
                <a:solidFill>
                  <a:schemeClr val="tx1"/>
                </a:solidFill>
                <a:latin typeface="メイリオ" panose="020B0604030504040204" pitchFamily="50" charset="-128"/>
                <a:ea typeface="メイリオ" panose="020B0604030504040204" pitchFamily="50" charset="-128"/>
              </a:rPr>
              <a:t>サージ指圧師、はり師、きゅう師等に関す</a:t>
            </a:r>
            <a:endParaRPr kumimoji="1" lang="en-US" altLang="ja-JP" sz="2800" u="sng" dirty="0">
              <a:solidFill>
                <a:schemeClr val="tx1"/>
              </a:solidFill>
              <a:latin typeface="メイリオ" panose="020B0604030504040204" pitchFamily="50" charset="-128"/>
              <a:ea typeface="メイリオ" panose="020B0604030504040204" pitchFamily="50" charset="-128"/>
            </a:endParaRPr>
          </a:p>
          <a:p>
            <a:r>
              <a:rPr kumimoji="1" lang="ja-JP" altLang="en-US" sz="2800" dirty="0">
                <a:solidFill>
                  <a:schemeClr val="tx1"/>
                </a:solidFill>
                <a:latin typeface="メイリオ" panose="020B0604030504040204" pitchFamily="50" charset="-128"/>
                <a:ea typeface="メイリオ" panose="020B0604030504040204" pitchFamily="50" charset="-128"/>
              </a:rPr>
              <a:t>　</a:t>
            </a:r>
            <a:r>
              <a:rPr kumimoji="1" lang="ja-JP" altLang="en-US" sz="2800" u="sng" dirty="0">
                <a:solidFill>
                  <a:schemeClr val="tx1"/>
                </a:solidFill>
                <a:latin typeface="メイリオ" panose="020B0604030504040204" pitchFamily="50" charset="-128"/>
                <a:ea typeface="メイリオ" panose="020B0604030504040204" pitchFamily="50" charset="-128"/>
              </a:rPr>
              <a:t>る法律」に反するものであってはならない。</a:t>
            </a:r>
            <a:endParaRPr kumimoji="1" lang="en-US" altLang="ja-JP" sz="2800" u="sng" dirty="0">
              <a:solidFill>
                <a:schemeClr val="tx1"/>
              </a:solidFill>
              <a:latin typeface="メイリオ" panose="020B0604030504040204" pitchFamily="50" charset="-128"/>
              <a:ea typeface="メイリオ" panose="020B0604030504040204" pitchFamily="50" charset="-128"/>
            </a:endParaRPr>
          </a:p>
          <a:p>
            <a:endParaRPr kumimoji="1" lang="en-US" altLang="ja-JP" sz="2600" dirty="0">
              <a:solidFill>
                <a:schemeClr val="tx1"/>
              </a:solidFill>
              <a:latin typeface="メイリオ" panose="020B0604030504040204" pitchFamily="50" charset="-128"/>
              <a:ea typeface="メイリオ" panose="020B0604030504040204" pitchFamily="50" charset="-128"/>
            </a:endParaRPr>
          </a:p>
          <a:p>
            <a:r>
              <a:rPr kumimoji="1" lang="ja-JP" altLang="en-US" sz="2800" dirty="0">
                <a:solidFill>
                  <a:schemeClr val="tx1"/>
                </a:solidFill>
                <a:latin typeface="メイリオ" panose="020B0604030504040204" pitchFamily="50" charset="-128"/>
                <a:ea typeface="メイリオ" panose="020B0604030504040204" pitchFamily="50" charset="-128"/>
              </a:rPr>
              <a:t>・患者が施術者から健康保険事業の健全な運</a:t>
            </a:r>
            <a:endParaRPr kumimoji="1" lang="en-US" altLang="ja-JP" sz="2800" dirty="0">
              <a:solidFill>
                <a:schemeClr val="tx1"/>
              </a:solidFill>
              <a:latin typeface="メイリオ" panose="020B0604030504040204" pitchFamily="50" charset="-128"/>
              <a:ea typeface="メイリオ" panose="020B0604030504040204" pitchFamily="50" charset="-128"/>
            </a:endParaRPr>
          </a:p>
          <a:p>
            <a:r>
              <a:rPr kumimoji="1" lang="ja-JP" altLang="en-US" sz="2800" dirty="0">
                <a:solidFill>
                  <a:schemeClr val="tx1"/>
                </a:solidFill>
                <a:latin typeface="メイリオ" panose="020B0604030504040204" pitchFamily="50" charset="-128"/>
                <a:ea typeface="メイリオ" panose="020B0604030504040204" pitchFamily="50" charset="-128"/>
              </a:rPr>
              <a:t>　営を損なうおそれのある</a:t>
            </a:r>
            <a:r>
              <a:rPr kumimoji="1" lang="ja-JP" altLang="en-US" sz="2800" u="sng" dirty="0">
                <a:solidFill>
                  <a:schemeClr val="tx1"/>
                </a:solidFill>
                <a:latin typeface="メイリオ" panose="020B0604030504040204" pitchFamily="50" charset="-128"/>
                <a:ea typeface="メイリオ" panose="020B0604030504040204" pitchFamily="50" charset="-128"/>
              </a:rPr>
              <a:t>経済上の利益の提</a:t>
            </a:r>
            <a:endParaRPr kumimoji="1" lang="en-US" altLang="ja-JP" sz="2800" u="sng" dirty="0">
              <a:solidFill>
                <a:schemeClr val="tx1"/>
              </a:solidFill>
              <a:latin typeface="メイリオ" panose="020B0604030504040204" pitchFamily="50" charset="-128"/>
              <a:ea typeface="メイリオ" panose="020B0604030504040204" pitchFamily="50" charset="-128"/>
            </a:endParaRPr>
          </a:p>
          <a:p>
            <a:r>
              <a:rPr kumimoji="1" lang="ja-JP" altLang="en-US" sz="2800" dirty="0">
                <a:solidFill>
                  <a:schemeClr val="tx1"/>
                </a:solidFill>
                <a:latin typeface="メイリオ" panose="020B0604030504040204" pitchFamily="50" charset="-128"/>
                <a:ea typeface="メイリオ" panose="020B0604030504040204" pitchFamily="50" charset="-128"/>
              </a:rPr>
              <a:t>　</a:t>
            </a:r>
            <a:r>
              <a:rPr kumimoji="1" lang="ja-JP" altLang="en-US" sz="2800" u="sng" dirty="0">
                <a:solidFill>
                  <a:schemeClr val="tx1"/>
                </a:solidFill>
                <a:latin typeface="メイリオ" panose="020B0604030504040204" pitchFamily="50" charset="-128"/>
                <a:ea typeface="メイリオ" panose="020B0604030504040204" pitchFamily="50" charset="-128"/>
              </a:rPr>
              <a:t>供を受けて、</a:t>
            </a:r>
            <a:r>
              <a:rPr kumimoji="1" lang="ja-JP" altLang="en-US" sz="2800" dirty="0">
                <a:solidFill>
                  <a:schemeClr val="tx1"/>
                </a:solidFill>
                <a:latin typeface="メイリオ" panose="020B0604030504040204" pitchFamily="50" charset="-128"/>
                <a:ea typeface="メイリオ" panose="020B0604030504040204" pitchFamily="50" charset="-128"/>
              </a:rPr>
              <a:t>当該施術者を選択し、施術を</a:t>
            </a:r>
            <a:endParaRPr kumimoji="1" lang="en-US" altLang="ja-JP" sz="2800" dirty="0">
              <a:solidFill>
                <a:schemeClr val="tx1"/>
              </a:solidFill>
              <a:latin typeface="メイリオ" panose="020B0604030504040204" pitchFamily="50" charset="-128"/>
              <a:ea typeface="メイリオ" panose="020B0604030504040204" pitchFamily="50" charset="-128"/>
            </a:endParaRPr>
          </a:p>
          <a:p>
            <a:r>
              <a:rPr kumimoji="1" lang="ja-JP" altLang="en-US" sz="2800" dirty="0">
                <a:solidFill>
                  <a:schemeClr val="tx1"/>
                </a:solidFill>
                <a:latin typeface="メイリオ" panose="020B0604030504040204" pitchFamily="50" charset="-128"/>
                <a:ea typeface="メイリオ" panose="020B0604030504040204" pitchFamily="50" charset="-128"/>
              </a:rPr>
              <a:t>　受けた場合は、</a:t>
            </a:r>
            <a:r>
              <a:rPr kumimoji="1" lang="ja-JP" altLang="en-US" sz="2800" u="sng" dirty="0">
                <a:solidFill>
                  <a:schemeClr val="tx1"/>
                </a:solidFill>
                <a:latin typeface="メイリオ" panose="020B0604030504040204" pitchFamily="50" charset="-128"/>
                <a:ea typeface="メイリオ" panose="020B0604030504040204" pitchFamily="50" charset="-128"/>
              </a:rPr>
              <a:t>療養費の支給の対象外。</a:t>
            </a:r>
            <a:endParaRPr kumimoji="1" lang="en-US" altLang="ja-JP" sz="2800" u="sng" dirty="0">
              <a:solidFill>
                <a:schemeClr val="tx1"/>
              </a:solidFill>
              <a:latin typeface="メイリオ" panose="020B0604030504040204" pitchFamily="50" charset="-128"/>
              <a:ea typeface="メイリオ" panose="020B0604030504040204" pitchFamily="50" charset="-128"/>
            </a:endParaRPr>
          </a:p>
        </p:txBody>
      </p:sp>
      <p:sp>
        <p:nvSpPr>
          <p:cNvPr id="2" name="タイトル 1"/>
          <p:cNvSpPr>
            <a:spLocks noGrp="1"/>
          </p:cNvSpPr>
          <p:nvPr>
            <p:ph type="title"/>
          </p:nvPr>
        </p:nvSpPr>
        <p:spPr>
          <a:xfrm>
            <a:off x="500034" y="214290"/>
            <a:ext cx="8229600" cy="1143000"/>
          </a:xfrm>
        </p:spPr>
        <p:txBody>
          <a:bodyPr/>
          <a:lstStyle/>
          <a:p>
            <a:r>
              <a:rPr kumimoji="1" lang="ja-JP" altLang="en-US">
                <a:latin typeface="メイリオ" panose="020B0604030504040204" pitchFamily="50" charset="-128"/>
                <a:ea typeface="メイリオ" panose="020B0604030504040204" pitchFamily="50" charset="-128"/>
              </a:rPr>
              <a:t>療養費の取扱いについて</a:t>
            </a:r>
          </a:p>
        </p:txBody>
      </p:sp>
      <p:sp>
        <p:nvSpPr>
          <p:cNvPr id="14" name="スライド番号プレースホルダ 13"/>
          <p:cNvSpPr>
            <a:spLocks noGrp="1"/>
          </p:cNvSpPr>
          <p:nvPr>
            <p:ph type="sldNum" sz="quarter" idx="12"/>
          </p:nvPr>
        </p:nvSpPr>
        <p:spPr>
          <a:xfrm>
            <a:off x="6553200" y="6356350"/>
            <a:ext cx="2339280" cy="365125"/>
          </a:xfrm>
        </p:spPr>
        <p:txBody>
          <a:bodyPr/>
          <a:lstStyle/>
          <a:p>
            <a:fld id="{8DD9D703-5948-40EC-A5D0-9464E7991EB9}" type="slidenum">
              <a:rPr kumimoji="1" lang="ja-JP" altLang="en-US" sz="2400" smtClean="0"/>
              <a:pPr/>
              <a:t>14</a:t>
            </a:fld>
            <a:endParaRPr kumimoji="1" lang="ja-JP" altLang="en-US" sz="2400"/>
          </a:p>
        </p:txBody>
      </p:sp>
    </p:spTree>
    <p:extLst>
      <p:ext uri="{BB962C8B-B14F-4D97-AF65-F5344CB8AC3E}">
        <p14:creationId xmlns:p14="http://schemas.microsoft.com/office/powerpoint/2010/main" val="4861495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96BB41-0008-C28F-8A8B-D967E0621567}"/>
            </a:ext>
          </a:extLst>
        </p:cNvPr>
        <p:cNvGrpSpPr/>
        <p:nvPr/>
      </p:nvGrpSpPr>
      <p:grpSpPr>
        <a:xfrm>
          <a:off x="0" y="0"/>
          <a:ext cx="0" cy="0"/>
          <a:chOff x="0" y="0"/>
          <a:chExt cx="0" cy="0"/>
        </a:xfrm>
      </p:grpSpPr>
      <p:sp>
        <p:nvSpPr>
          <p:cNvPr id="16" name="角丸四角形 15">
            <a:extLst>
              <a:ext uri="{FF2B5EF4-FFF2-40B4-BE49-F238E27FC236}">
                <a16:creationId xmlns:a16="http://schemas.microsoft.com/office/drawing/2014/main" id="{2974D327-2194-A2B0-C0F7-785116CE468E}"/>
              </a:ext>
            </a:extLst>
          </p:cNvPr>
          <p:cNvSpPr/>
          <p:nvPr/>
        </p:nvSpPr>
        <p:spPr>
          <a:xfrm>
            <a:off x="500034" y="1124744"/>
            <a:ext cx="8229600" cy="496855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000" indent="-360000"/>
            <a:r>
              <a:rPr kumimoji="1" lang="ja-JP" altLang="en-US" sz="2800" dirty="0">
                <a:solidFill>
                  <a:schemeClr val="tx1"/>
                </a:solidFill>
                <a:latin typeface="メイリオ" panose="020B0604030504040204" pitchFamily="50" charset="-128"/>
                <a:ea typeface="メイリオ" panose="020B0604030504040204" pitchFamily="50" charset="-128"/>
              </a:rPr>
              <a:t>・施術所（施術管理者及び勤務する施術者を含む。）は、健康保険事業の健全な運営を損なうおそれのある経済上の利益の提供又は違法な広告若しくは通達、ガイドライン等（その後の変更若しくは改訂及び新たに規定されるものを含む。）に</a:t>
            </a:r>
            <a:r>
              <a:rPr kumimoji="1" lang="ja-JP" altLang="en-US" sz="2800" u="sng" dirty="0">
                <a:solidFill>
                  <a:schemeClr val="tx1"/>
                </a:solidFill>
                <a:latin typeface="メイリオ" panose="020B0604030504040204" pitchFamily="50" charset="-128"/>
                <a:ea typeface="メイリオ" panose="020B0604030504040204" pitchFamily="50" charset="-128"/>
              </a:rPr>
              <a:t>違反する広告により、患者が自己の施術所において施術を受けるように誘引してはならない。</a:t>
            </a:r>
          </a:p>
        </p:txBody>
      </p:sp>
      <p:sp>
        <p:nvSpPr>
          <p:cNvPr id="2" name="タイトル 1">
            <a:extLst>
              <a:ext uri="{FF2B5EF4-FFF2-40B4-BE49-F238E27FC236}">
                <a16:creationId xmlns:a16="http://schemas.microsoft.com/office/drawing/2014/main" id="{3620CC49-E7CA-2AB4-E739-9869777DEE7A}"/>
              </a:ext>
            </a:extLst>
          </p:cNvPr>
          <p:cNvSpPr>
            <a:spLocks noGrp="1"/>
          </p:cNvSpPr>
          <p:nvPr>
            <p:ph type="title"/>
          </p:nvPr>
        </p:nvSpPr>
        <p:spPr>
          <a:xfrm>
            <a:off x="500034" y="214290"/>
            <a:ext cx="8229600" cy="1143000"/>
          </a:xfrm>
        </p:spPr>
        <p:txBody>
          <a:bodyPr/>
          <a:lstStyle/>
          <a:p>
            <a:r>
              <a:rPr kumimoji="1" lang="ja-JP" altLang="en-US">
                <a:latin typeface="メイリオ" panose="020B0604030504040204" pitchFamily="50" charset="-128"/>
                <a:ea typeface="メイリオ" panose="020B0604030504040204" pitchFamily="50" charset="-128"/>
              </a:rPr>
              <a:t>療養費の取扱いについて</a:t>
            </a:r>
          </a:p>
        </p:txBody>
      </p:sp>
      <p:sp>
        <p:nvSpPr>
          <p:cNvPr id="14" name="スライド番号プレースホルダ 13">
            <a:extLst>
              <a:ext uri="{FF2B5EF4-FFF2-40B4-BE49-F238E27FC236}">
                <a16:creationId xmlns:a16="http://schemas.microsoft.com/office/drawing/2014/main" id="{1CA56093-700D-F7F7-8369-6CB2D0C9A888}"/>
              </a:ext>
            </a:extLst>
          </p:cNvPr>
          <p:cNvSpPr>
            <a:spLocks noGrp="1"/>
          </p:cNvSpPr>
          <p:nvPr>
            <p:ph type="sldNum" sz="quarter" idx="12"/>
          </p:nvPr>
        </p:nvSpPr>
        <p:spPr>
          <a:xfrm>
            <a:off x="6553200" y="6356350"/>
            <a:ext cx="2339280" cy="365125"/>
          </a:xfrm>
        </p:spPr>
        <p:txBody>
          <a:bodyPr/>
          <a:lstStyle/>
          <a:p>
            <a:fld id="{8DD9D703-5948-40EC-A5D0-9464E7991EB9}" type="slidenum">
              <a:rPr kumimoji="1" lang="ja-JP" altLang="en-US" sz="2400" smtClean="0"/>
              <a:pPr/>
              <a:t>15</a:t>
            </a:fld>
            <a:endParaRPr kumimoji="1" lang="ja-JP" altLang="en-US" sz="2400"/>
          </a:p>
        </p:txBody>
      </p:sp>
    </p:spTree>
    <p:extLst>
      <p:ext uri="{BB962C8B-B14F-4D97-AF65-F5344CB8AC3E}">
        <p14:creationId xmlns:p14="http://schemas.microsoft.com/office/powerpoint/2010/main" val="1863220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ACCC30-0C8F-4A26-62EB-9A9FB119F44A}"/>
            </a:ext>
          </a:extLst>
        </p:cNvPr>
        <p:cNvGrpSpPr/>
        <p:nvPr/>
      </p:nvGrpSpPr>
      <p:grpSpPr>
        <a:xfrm>
          <a:off x="0" y="0"/>
          <a:ext cx="0" cy="0"/>
          <a:chOff x="0" y="0"/>
          <a:chExt cx="0" cy="0"/>
        </a:xfrm>
      </p:grpSpPr>
      <p:sp>
        <p:nvSpPr>
          <p:cNvPr id="16" name="角丸四角形 15">
            <a:extLst>
              <a:ext uri="{FF2B5EF4-FFF2-40B4-BE49-F238E27FC236}">
                <a16:creationId xmlns:a16="http://schemas.microsoft.com/office/drawing/2014/main" id="{EE962A62-2BCE-A076-BF01-66017D3D8D2E}"/>
              </a:ext>
            </a:extLst>
          </p:cNvPr>
          <p:cNvSpPr/>
          <p:nvPr/>
        </p:nvSpPr>
        <p:spPr>
          <a:xfrm>
            <a:off x="500034" y="1124744"/>
            <a:ext cx="8229600" cy="496855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000" indent="-360000"/>
            <a:r>
              <a:rPr kumimoji="1" lang="ja-JP" altLang="en-US" sz="2800" dirty="0">
                <a:solidFill>
                  <a:schemeClr val="tx1"/>
                </a:solidFill>
                <a:latin typeface="メイリオ" panose="020B0604030504040204" pitchFamily="50" charset="-128"/>
                <a:ea typeface="メイリオ" panose="020B0604030504040204" pitchFamily="50" charset="-128"/>
              </a:rPr>
              <a:t>・また、施術所が、集合住宅・施設・請求代行の事業者若しくはその従事者、医療機関、医師又はその関係者等（以下「他の事業者等」という。）に対して金品（いわゆる紹介料その他の経済上の利益）を提供し、患者の紹介を受けることは、特定の施術所への患者誘導につながる蓋然性が極めて高く、また、患者による妥当な施術所の選択を阻害するおそれがあることから</a:t>
            </a:r>
            <a:r>
              <a:rPr kumimoji="1" lang="ja-JP" altLang="en-US" sz="2800" u="sng" dirty="0">
                <a:solidFill>
                  <a:schemeClr val="tx1"/>
                </a:solidFill>
                <a:latin typeface="メイリオ" panose="020B0604030504040204" pitchFamily="50" charset="-128"/>
                <a:ea typeface="メイリオ" panose="020B0604030504040204" pitchFamily="50" charset="-128"/>
              </a:rPr>
              <a:t>当該紹介の結果なされた施術については、療養費の支給の対象外。</a:t>
            </a:r>
            <a:endParaRPr kumimoji="1" lang="en-US" altLang="ja-JP" sz="2800" u="sng" dirty="0">
              <a:solidFill>
                <a:schemeClr val="tx1"/>
              </a:solidFill>
              <a:latin typeface="メイリオ" panose="020B0604030504040204" pitchFamily="50" charset="-128"/>
              <a:ea typeface="メイリオ" panose="020B0604030504040204" pitchFamily="50" charset="-128"/>
            </a:endParaRPr>
          </a:p>
        </p:txBody>
      </p:sp>
      <p:sp>
        <p:nvSpPr>
          <p:cNvPr id="2" name="タイトル 1">
            <a:extLst>
              <a:ext uri="{FF2B5EF4-FFF2-40B4-BE49-F238E27FC236}">
                <a16:creationId xmlns:a16="http://schemas.microsoft.com/office/drawing/2014/main" id="{23B40D50-82CD-5BFE-DD50-2C30766584B3}"/>
              </a:ext>
            </a:extLst>
          </p:cNvPr>
          <p:cNvSpPr>
            <a:spLocks noGrp="1"/>
          </p:cNvSpPr>
          <p:nvPr>
            <p:ph type="title"/>
          </p:nvPr>
        </p:nvSpPr>
        <p:spPr>
          <a:xfrm>
            <a:off x="500034" y="214290"/>
            <a:ext cx="8229600" cy="1143000"/>
          </a:xfrm>
        </p:spPr>
        <p:txBody>
          <a:bodyPr/>
          <a:lstStyle/>
          <a:p>
            <a:r>
              <a:rPr kumimoji="1" lang="ja-JP" altLang="en-US">
                <a:latin typeface="メイリオ" panose="020B0604030504040204" pitchFamily="50" charset="-128"/>
                <a:ea typeface="メイリオ" panose="020B0604030504040204" pitchFamily="50" charset="-128"/>
              </a:rPr>
              <a:t>療養費の取扱いについて</a:t>
            </a:r>
          </a:p>
        </p:txBody>
      </p:sp>
      <p:sp>
        <p:nvSpPr>
          <p:cNvPr id="14" name="スライド番号プレースホルダ 13">
            <a:extLst>
              <a:ext uri="{FF2B5EF4-FFF2-40B4-BE49-F238E27FC236}">
                <a16:creationId xmlns:a16="http://schemas.microsoft.com/office/drawing/2014/main" id="{7872016B-3264-4F27-EED1-161687D76897}"/>
              </a:ext>
            </a:extLst>
          </p:cNvPr>
          <p:cNvSpPr>
            <a:spLocks noGrp="1"/>
          </p:cNvSpPr>
          <p:nvPr>
            <p:ph type="sldNum" sz="quarter" idx="12"/>
          </p:nvPr>
        </p:nvSpPr>
        <p:spPr>
          <a:xfrm>
            <a:off x="6553200" y="6356350"/>
            <a:ext cx="2339280" cy="365125"/>
          </a:xfrm>
        </p:spPr>
        <p:txBody>
          <a:bodyPr/>
          <a:lstStyle/>
          <a:p>
            <a:fld id="{8DD9D703-5948-40EC-A5D0-9464E7991EB9}" type="slidenum">
              <a:rPr kumimoji="1" lang="ja-JP" altLang="en-US" sz="2400" smtClean="0"/>
              <a:pPr/>
              <a:t>16</a:t>
            </a:fld>
            <a:endParaRPr kumimoji="1" lang="ja-JP" altLang="en-US" sz="2400"/>
          </a:p>
        </p:txBody>
      </p:sp>
    </p:spTree>
    <p:extLst>
      <p:ext uri="{BB962C8B-B14F-4D97-AF65-F5344CB8AC3E}">
        <p14:creationId xmlns:p14="http://schemas.microsoft.com/office/powerpoint/2010/main" val="32836270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99A12E-7ABC-75E3-3AC3-955CD1BB2D33}"/>
            </a:ext>
          </a:extLst>
        </p:cNvPr>
        <p:cNvGrpSpPr/>
        <p:nvPr/>
      </p:nvGrpSpPr>
      <p:grpSpPr>
        <a:xfrm>
          <a:off x="0" y="0"/>
          <a:ext cx="0" cy="0"/>
          <a:chOff x="0" y="0"/>
          <a:chExt cx="0" cy="0"/>
        </a:xfrm>
      </p:grpSpPr>
      <p:sp>
        <p:nvSpPr>
          <p:cNvPr id="16" name="角丸四角形 15">
            <a:extLst>
              <a:ext uri="{FF2B5EF4-FFF2-40B4-BE49-F238E27FC236}">
                <a16:creationId xmlns:a16="http://schemas.microsoft.com/office/drawing/2014/main" id="{BCD82877-BB34-DE38-B2B8-9C5F7152C596}"/>
              </a:ext>
            </a:extLst>
          </p:cNvPr>
          <p:cNvSpPr/>
          <p:nvPr/>
        </p:nvSpPr>
        <p:spPr>
          <a:xfrm>
            <a:off x="500034" y="1124744"/>
            <a:ext cx="8229600" cy="496855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000" indent="-360000"/>
            <a:r>
              <a:rPr kumimoji="1" lang="ja-JP" altLang="en-US" sz="2800" dirty="0">
                <a:solidFill>
                  <a:schemeClr val="tx1"/>
                </a:solidFill>
                <a:latin typeface="メイリオ" panose="020B0604030504040204" pitchFamily="50" charset="-128"/>
                <a:ea typeface="メイリオ" panose="020B0604030504040204" pitchFamily="50" charset="-128"/>
              </a:rPr>
              <a:t>・この場合において、その他の経済上の利益とは、金銭、物品、便益、労務、饗応等を指すものであること。同様の観点から、施術所と他の事業者等が特別の関係にあり、実質的に患者による他の施術所の選択ができない場合は、</a:t>
            </a:r>
            <a:r>
              <a:rPr kumimoji="1" lang="ja-JP" altLang="en-US" sz="2800" u="sng" dirty="0">
                <a:solidFill>
                  <a:schemeClr val="tx1"/>
                </a:solidFill>
                <a:latin typeface="メイリオ" panose="020B0604030504040204" pitchFamily="50" charset="-128"/>
                <a:ea typeface="メイリオ" panose="020B0604030504040204" pitchFamily="50" charset="-128"/>
              </a:rPr>
              <a:t>当該他の事業者等の入居者等に対して行われる施術については、療養費の支給の対象外。</a:t>
            </a:r>
            <a:endParaRPr kumimoji="1" lang="en-US" altLang="ja-JP" sz="2800" u="sng" dirty="0">
              <a:solidFill>
                <a:schemeClr val="tx1"/>
              </a:solidFill>
              <a:latin typeface="メイリオ" panose="020B0604030504040204" pitchFamily="50" charset="-128"/>
              <a:ea typeface="メイリオ" panose="020B0604030504040204" pitchFamily="50" charset="-128"/>
            </a:endParaRPr>
          </a:p>
        </p:txBody>
      </p:sp>
      <p:sp>
        <p:nvSpPr>
          <p:cNvPr id="2" name="タイトル 1">
            <a:extLst>
              <a:ext uri="{FF2B5EF4-FFF2-40B4-BE49-F238E27FC236}">
                <a16:creationId xmlns:a16="http://schemas.microsoft.com/office/drawing/2014/main" id="{C90B0EE9-B2FD-3114-EFF3-9C52B1EFE3EE}"/>
              </a:ext>
            </a:extLst>
          </p:cNvPr>
          <p:cNvSpPr>
            <a:spLocks noGrp="1"/>
          </p:cNvSpPr>
          <p:nvPr>
            <p:ph type="title"/>
          </p:nvPr>
        </p:nvSpPr>
        <p:spPr>
          <a:xfrm>
            <a:off x="500034" y="214290"/>
            <a:ext cx="8229600" cy="1143000"/>
          </a:xfrm>
        </p:spPr>
        <p:txBody>
          <a:bodyPr/>
          <a:lstStyle/>
          <a:p>
            <a:r>
              <a:rPr kumimoji="1" lang="ja-JP" altLang="en-US">
                <a:latin typeface="メイリオ" panose="020B0604030504040204" pitchFamily="50" charset="-128"/>
                <a:ea typeface="メイリオ" panose="020B0604030504040204" pitchFamily="50" charset="-128"/>
              </a:rPr>
              <a:t>療養費の取扱いについて</a:t>
            </a:r>
          </a:p>
        </p:txBody>
      </p:sp>
      <p:sp>
        <p:nvSpPr>
          <p:cNvPr id="14" name="スライド番号プレースホルダ 13">
            <a:extLst>
              <a:ext uri="{FF2B5EF4-FFF2-40B4-BE49-F238E27FC236}">
                <a16:creationId xmlns:a16="http://schemas.microsoft.com/office/drawing/2014/main" id="{4C97B603-B6AC-16FF-FEF2-CE50F43EF783}"/>
              </a:ext>
            </a:extLst>
          </p:cNvPr>
          <p:cNvSpPr>
            <a:spLocks noGrp="1"/>
          </p:cNvSpPr>
          <p:nvPr>
            <p:ph type="sldNum" sz="quarter" idx="12"/>
          </p:nvPr>
        </p:nvSpPr>
        <p:spPr>
          <a:xfrm>
            <a:off x="6553200" y="6356350"/>
            <a:ext cx="2339280" cy="365125"/>
          </a:xfrm>
        </p:spPr>
        <p:txBody>
          <a:bodyPr/>
          <a:lstStyle/>
          <a:p>
            <a:fld id="{8DD9D703-5948-40EC-A5D0-9464E7991EB9}" type="slidenum">
              <a:rPr kumimoji="1" lang="ja-JP" altLang="en-US" sz="2400" smtClean="0"/>
              <a:pPr/>
              <a:t>17</a:t>
            </a:fld>
            <a:endParaRPr kumimoji="1" lang="ja-JP" altLang="en-US" sz="2400"/>
          </a:p>
        </p:txBody>
      </p:sp>
    </p:spTree>
    <p:extLst>
      <p:ext uri="{BB962C8B-B14F-4D97-AF65-F5344CB8AC3E}">
        <p14:creationId xmlns:p14="http://schemas.microsoft.com/office/powerpoint/2010/main" val="41220421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A22004-5F1E-2BAF-F303-F1B70E0AA549}"/>
            </a:ext>
          </a:extLst>
        </p:cNvPr>
        <p:cNvGrpSpPr/>
        <p:nvPr/>
      </p:nvGrpSpPr>
      <p:grpSpPr>
        <a:xfrm>
          <a:off x="0" y="0"/>
          <a:ext cx="0" cy="0"/>
          <a:chOff x="0" y="0"/>
          <a:chExt cx="0" cy="0"/>
        </a:xfrm>
      </p:grpSpPr>
      <p:sp>
        <p:nvSpPr>
          <p:cNvPr id="16" name="角丸四角形 15">
            <a:extLst>
              <a:ext uri="{FF2B5EF4-FFF2-40B4-BE49-F238E27FC236}">
                <a16:creationId xmlns:a16="http://schemas.microsoft.com/office/drawing/2014/main" id="{BD2C6A9C-9B00-3DE6-F9B4-3CA4AD15B4E3}"/>
              </a:ext>
            </a:extLst>
          </p:cNvPr>
          <p:cNvSpPr/>
          <p:nvPr/>
        </p:nvSpPr>
        <p:spPr>
          <a:xfrm>
            <a:off x="500034" y="1124744"/>
            <a:ext cx="8229600" cy="496855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000" indent="-360000"/>
            <a:r>
              <a:rPr kumimoji="1" lang="ja-JP" altLang="en-US" sz="2800" dirty="0">
                <a:solidFill>
                  <a:schemeClr val="tx1"/>
                </a:solidFill>
                <a:latin typeface="メイリオ" panose="020B0604030504040204" pitchFamily="50" charset="-128"/>
                <a:ea typeface="メイリオ" panose="020B0604030504040204" pitchFamily="50" charset="-128"/>
              </a:rPr>
              <a:t>・さらに、施術所が、医療機関、医師又はその関係者等に対して金品等を提供し、療養費の請求に必要となる留意事項に基づく同意書又は診断書（以下「同意書等」という。）の交付を受け、</a:t>
            </a:r>
            <a:r>
              <a:rPr kumimoji="1" lang="ja-JP" altLang="en-US" sz="2800" u="sng" dirty="0">
                <a:solidFill>
                  <a:schemeClr val="tx1"/>
                </a:solidFill>
                <a:latin typeface="メイリオ" panose="020B0604030504040204" pitchFamily="50" charset="-128"/>
                <a:ea typeface="メイリオ" panose="020B0604030504040204" pitchFamily="50" charset="-128"/>
              </a:rPr>
              <a:t>その結果なされた施術については、療養費支給の対象外。</a:t>
            </a:r>
            <a:endParaRPr kumimoji="1" lang="en-US" altLang="ja-JP" sz="2800" u="sng" dirty="0">
              <a:solidFill>
                <a:schemeClr val="tx1"/>
              </a:solidFill>
              <a:latin typeface="メイリオ" panose="020B0604030504040204" pitchFamily="50" charset="-128"/>
              <a:ea typeface="メイリオ" panose="020B0604030504040204" pitchFamily="50" charset="-128"/>
            </a:endParaRPr>
          </a:p>
          <a:p>
            <a:pPr marL="360000" indent="-360000"/>
            <a:endParaRPr kumimoji="1" lang="en-US" altLang="ja-JP" sz="2800" dirty="0">
              <a:solidFill>
                <a:schemeClr val="tx1"/>
              </a:solidFill>
              <a:latin typeface="メイリオ" panose="020B0604030504040204" pitchFamily="50" charset="-128"/>
              <a:ea typeface="メイリオ" panose="020B0604030504040204" pitchFamily="50" charset="-128"/>
            </a:endParaRPr>
          </a:p>
          <a:p>
            <a:pPr marL="360000" indent="-360000"/>
            <a:r>
              <a:rPr lang="ja-JP" altLang="en-US" sz="2800" dirty="0">
                <a:solidFill>
                  <a:schemeClr val="tx1"/>
                </a:solidFill>
                <a:latin typeface="メイリオ" panose="020B0604030504040204" pitchFamily="50" charset="-128"/>
                <a:ea typeface="メイリオ" panose="020B0604030504040204" pitchFamily="50" charset="-128"/>
              </a:rPr>
              <a:t>・</a:t>
            </a:r>
            <a:r>
              <a:rPr lang="ja-JP" altLang="en-US" sz="2800" u="sng" dirty="0">
                <a:solidFill>
                  <a:schemeClr val="tx1"/>
                </a:solidFill>
                <a:latin typeface="メイリオ" panose="020B0604030504040204" pitchFamily="50" charset="-128"/>
                <a:ea typeface="メイリオ" panose="020B0604030504040204" pitchFamily="50" charset="-128"/>
              </a:rPr>
              <a:t>自己施術、自家施術</a:t>
            </a:r>
            <a:r>
              <a:rPr lang="ja-JP" altLang="en-US" sz="2800" dirty="0">
                <a:solidFill>
                  <a:schemeClr val="tx1"/>
                </a:solidFill>
                <a:latin typeface="メイリオ" panose="020B0604030504040204" pitchFamily="50" charset="-128"/>
                <a:ea typeface="メイリオ" panose="020B0604030504040204" pitchFamily="50" charset="-128"/>
              </a:rPr>
              <a:t>（家族に対する施術、関連施術所の開設者・従業員に対する施術）</a:t>
            </a:r>
            <a:r>
              <a:rPr lang="ja-JP" altLang="en-US" sz="2800" u="sng" dirty="0">
                <a:solidFill>
                  <a:schemeClr val="tx1"/>
                </a:solidFill>
                <a:latin typeface="メイリオ" panose="020B0604030504040204" pitchFamily="50" charset="-128"/>
                <a:ea typeface="メイリオ" panose="020B0604030504040204" pitchFamily="50" charset="-128"/>
              </a:rPr>
              <a:t>については、療養費支給の対象外。</a:t>
            </a:r>
            <a:endParaRPr kumimoji="1" lang="en-US" altLang="ja-JP" sz="2800" u="sng" dirty="0">
              <a:solidFill>
                <a:schemeClr val="tx1"/>
              </a:solidFill>
              <a:latin typeface="メイリオ" panose="020B0604030504040204" pitchFamily="50" charset="-128"/>
              <a:ea typeface="メイリオ" panose="020B0604030504040204" pitchFamily="50" charset="-128"/>
            </a:endParaRPr>
          </a:p>
        </p:txBody>
      </p:sp>
      <p:sp>
        <p:nvSpPr>
          <p:cNvPr id="2" name="タイトル 1">
            <a:extLst>
              <a:ext uri="{FF2B5EF4-FFF2-40B4-BE49-F238E27FC236}">
                <a16:creationId xmlns:a16="http://schemas.microsoft.com/office/drawing/2014/main" id="{EFF94BD6-7D81-BB10-C804-0FE5A49113DF}"/>
              </a:ext>
            </a:extLst>
          </p:cNvPr>
          <p:cNvSpPr>
            <a:spLocks noGrp="1"/>
          </p:cNvSpPr>
          <p:nvPr>
            <p:ph type="title"/>
          </p:nvPr>
        </p:nvSpPr>
        <p:spPr>
          <a:xfrm>
            <a:off x="500034" y="214290"/>
            <a:ext cx="8229600" cy="1143000"/>
          </a:xfrm>
        </p:spPr>
        <p:txBody>
          <a:bodyPr/>
          <a:lstStyle/>
          <a:p>
            <a:r>
              <a:rPr kumimoji="1" lang="ja-JP" altLang="en-US">
                <a:latin typeface="メイリオ" panose="020B0604030504040204" pitchFamily="50" charset="-128"/>
                <a:ea typeface="メイリオ" panose="020B0604030504040204" pitchFamily="50" charset="-128"/>
              </a:rPr>
              <a:t>療養費の取扱いについて</a:t>
            </a:r>
          </a:p>
        </p:txBody>
      </p:sp>
      <p:sp>
        <p:nvSpPr>
          <p:cNvPr id="14" name="スライド番号プレースホルダ 13">
            <a:extLst>
              <a:ext uri="{FF2B5EF4-FFF2-40B4-BE49-F238E27FC236}">
                <a16:creationId xmlns:a16="http://schemas.microsoft.com/office/drawing/2014/main" id="{EFCD99DE-EBAF-D7BC-52D2-09A5FADC3BC2}"/>
              </a:ext>
            </a:extLst>
          </p:cNvPr>
          <p:cNvSpPr>
            <a:spLocks noGrp="1"/>
          </p:cNvSpPr>
          <p:nvPr>
            <p:ph type="sldNum" sz="quarter" idx="12"/>
          </p:nvPr>
        </p:nvSpPr>
        <p:spPr>
          <a:xfrm>
            <a:off x="6553200" y="6356350"/>
            <a:ext cx="2339280" cy="365125"/>
          </a:xfrm>
        </p:spPr>
        <p:txBody>
          <a:bodyPr/>
          <a:lstStyle/>
          <a:p>
            <a:fld id="{8DD9D703-5948-40EC-A5D0-9464E7991EB9}" type="slidenum">
              <a:rPr kumimoji="1" lang="ja-JP" altLang="en-US" sz="2400" smtClean="0"/>
              <a:pPr/>
              <a:t>18</a:t>
            </a:fld>
            <a:endParaRPr kumimoji="1" lang="ja-JP" altLang="en-US" sz="2400"/>
          </a:p>
        </p:txBody>
      </p:sp>
    </p:spTree>
    <p:extLst>
      <p:ext uri="{BB962C8B-B14F-4D97-AF65-F5344CB8AC3E}">
        <p14:creationId xmlns:p14="http://schemas.microsoft.com/office/powerpoint/2010/main" val="31088488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角丸四角形 3"/>
          <p:cNvSpPr/>
          <p:nvPr/>
        </p:nvSpPr>
        <p:spPr>
          <a:xfrm>
            <a:off x="502586" y="1026703"/>
            <a:ext cx="8042253" cy="363507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tx1"/>
              </a:solidFill>
            </a:endParaRPr>
          </a:p>
        </p:txBody>
      </p:sp>
      <p:sp>
        <p:nvSpPr>
          <p:cNvPr id="19" name="コンテンツ プレースホルダー 4"/>
          <p:cNvSpPr>
            <a:spLocks noGrp="1"/>
          </p:cNvSpPr>
          <p:nvPr>
            <p:ph sz="half" idx="2"/>
          </p:nvPr>
        </p:nvSpPr>
        <p:spPr>
          <a:xfrm>
            <a:off x="575689" y="1211062"/>
            <a:ext cx="8017226" cy="4263126"/>
          </a:xfrm>
        </p:spPr>
        <p:txBody>
          <a:bodyPr>
            <a:normAutofit fontScale="47500" lnSpcReduction="20000"/>
          </a:bodyPr>
          <a:lstStyle/>
          <a:p>
            <a:pPr marL="0" indent="0">
              <a:buNone/>
            </a:pPr>
            <a:r>
              <a:rPr kumimoji="1" lang="ja-JP" altLang="en-US" sz="5900" b="1" u="sng" dirty="0">
                <a:latin typeface="メイリオ" panose="020B0604030504040204" pitchFamily="50" charset="-128"/>
                <a:ea typeface="メイリオ" panose="020B0604030504040204" pitchFamily="50" charset="-128"/>
              </a:rPr>
              <a:t>○はり、きゅう</a:t>
            </a:r>
            <a:endParaRPr kumimoji="1" lang="en-US" altLang="ja-JP" sz="5900" b="1" u="sng" dirty="0">
              <a:latin typeface="メイリオ" panose="020B0604030504040204" pitchFamily="50" charset="-128"/>
              <a:ea typeface="メイリオ" panose="020B0604030504040204" pitchFamily="50" charset="-128"/>
            </a:endParaRPr>
          </a:p>
          <a:p>
            <a:pPr marL="0" indent="0">
              <a:buNone/>
            </a:pPr>
            <a:r>
              <a:rPr lang="ja-JP" altLang="en-US" sz="5100" dirty="0">
                <a:latin typeface="メイリオ" panose="020B0604030504040204" pitchFamily="50" charset="-128"/>
                <a:ea typeface="メイリオ" panose="020B0604030504040204" pitchFamily="50" charset="-128"/>
              </a:rPr>
              <a:t>　　</a:t>
            </a:r>
            <a:r>
              <a:rPr lang="ja-JP" altLang="en-US" sz="4600" dirty="0">
                <a:latin typeface="メイリオ" panose="020B0604030504040204" pitchFamily="50" charset="-128"/>
                <a:ea typeface="メイリオ" panose="020B0604030504040204" pitchFamily="50" charset="-128"/>
              </a:rPr>
              <a:t>慢性病（慢性的な疼痛を主症とする疾病）であって</a:t>
            </a:r>
            <a:endParaRPr lang="en-US" altLang="ja-JP" sz="4600" dirty="0">
              <a:latin typeface="メイリオ" panose="020B0604030504040204" pitchFamily="50" charset="-128"/>
              <a:ea typeface="メイリオ" panose="020B0604030504040204" pitchFamily="50" charset="-128"/>
            </a:endParaRPr>
          </a:p>
          <a:p>
            <a:pPr marL="0" indent="0">
              <a:buNone/>
            </a:pPr>
            <a:r>
              <a:rPr lang="ja-JP" altLang="en-US" sz="4600" dirty="0">
                <a:latin typeface="メイリオ" panose="020B0604030504040204" pitchFamily="50" charset="-128"/>
                <a:ea typeface="メイリオ" panose="020B0604030504040204" pitchFamily="50" charset="-128"/>
              </a:rPr>
              <a:t>　 医師による適当な治療手段のないもの。具体的には、</a:t>
            </a:r>
          </a:p>
          <a:p>
            <a:pPr marL="0" indent="0">
              <a:buNone/>
            </a:pPr>
            <a:r>
              <a:rPr lang="ja-JP" altLang="en-US" sz="4600" dirty="0">
                <a:latin typeface="メイリオ" panose="020B0604030504040204" pitchFamily="50" charset="-128"/>
                <a:ea typeface="メイリオ" panose="020B0604030504040204" pitchFamily="50" charset="-128"/>
              </a:rPr>
              <a:t>　ア　神経痛、リウマチ、頸腕症候群、五十肩、腰痛症、</a:t>
            </a:r>
            <a:endParaRPr lang="en-US" altLang="ja-JP" sz="4600" dirty="0">
              <a:latin typeface="メイリオ" panose="020B0604030504040204" pitchFamily="50" charset="-128"/>
              <a:ea typeface="メイリオ" panose="020B0604030504040204" pitchFamily="50" charset="-128"/>
            </a:endParaRPr>
          </a:p>
          <a:p>
            <a:pPr marL="0" indent="0">
              <a:buNone/>
            </a:pPr>
            <a:r>
              <a:rPr lang="ja-JP" altLang="en-US" sz="4600" dirty="0">
                <a:latin typeface="メイリオ" panose="020B0604030504040204" pitchFamily="50" charset="-128"/>
                <a:ea typeface="メイリオ" panose="020B0604030504040204" pitchFamily="50" charset="-128"/>
              </a:rPr>
              <a:t>　　頸椎捻挫後遺症</a:t>
            </a:r>
          </a:p>
          <a:p>
            <a:pPr marL="0" indent="0">
              <a:buNone/>
            </a:pPr>
            <a:r>
              <a:rPr lang="ja-JP" altLang="en-US" sz="4600" dirty="0">
                <a:latin typeface="メイリオ" panose="020B0604030504040204" pitchFamily="50" charset="-128"/>
                <a:ea typeface="メイリオ" panose="020B0604030504040204" pitchFamily="50" charset="-128"/>
              </a:rPr>
              <a:t>　イ　ア以外の疾病による同意書又は慢性的な疼痛を主</a:t>
            </a:r>
            <a:endParaRPr lang="en-US" altLang="ja-JP" sz="4600" dirty="0">
              <a:latin typeface="メイリオ" panose="020B0604030504040204" pitchFamily="50" charset="-128"/>
              <a:ea typeface="メイリオ" panose="020B0604030504040204" pitchFamily="50" charset="-128"/>
            </a:endParaRPr>
          </a:p>
          <a:p>
            <a:pPr marL="0" indent="0">
              <a:buNone/>
            </a:pPr>
            <a:r>
              <a:rPr lang="ja-JP" altLang="en-US" sz="4600" dirty="0">
                <a:latin typeface="メイリオ" panose="020B0604030504040204" pitchFamily="50" charset="-128"/>
                <a:ea typeface="メイリオ" panose="020B0604030504040204" pitchFamily="50" charset="-128"/>
              </a:rPr>
              <a:t>　　症とするア以外の類症疾患について診断書が提出さ</a:t>
            </a:r>
            <a:endParaRPr lang="en-US" altLang="ja-JP" sz="4600" dirty="0">
              <a:latin typeface="メイリオ" panose="020B0604030504040204" pitchFamily="50" charset="-128"/>
              <a:ea typeface="メイリオ" panose="020B0604030504040204" pitchFamily="50" charset="-128"/>
            </a:endParaRPr>
          </a:p>
          <a:p>
            <a:pPr marL="0" indent="0">
              <a:buNone/>
            </a:pPr>
            <a:r>
              <a:rPr lang="ja-JP" altLang="en-US" sz="4600" dirty="0">
                <a:latin typeface="メイリオ" panose="020B0604030504040204" pitchFamily="50" charset="-128"/>
                <a:ea typeface="メイリオ" panose="020B0604030504040204" pitchFamily="50" charset="-128"/>
              </a:rPr>
              <a:t>　　れた場合は、記載内容等から保険者が個別に判断</a:t>
            </a:r>
          </a:p>
          <a:p>
            <a:pPr marL="0" indent="0">
              <a:buNone/>
            </a:pPr>
            <a:r>
              <a:rPr lang="ja-JP" altLang="en-US" sz="4600" dirty="0">
                <a:latin typeface="メイリオ" panose="020B0604030504040204" pitchFamily="50" charset="-128"/>
                <a:ea typeface="メイリオ" panose="020B0604030504040204" pitchFamily="50" charset="-128"/>
              </a:rPr>
              <a:t>　ウ　ア及びイの疾病は、慢性期に至らないものであっ</a:t>
            </a:r>
            <a:endParaRPr lang="en-US" altLang="ja-JP" sz="4600" dirty="0">
              <a:latin typeface="メイリオ" panose="020B0604030504040204" pitchFamily="50" charset="-128"/>
              <a:ea typeface="メイリオ" panose="020B0604030504040204" pitchFamily="50" charset="-128"/>
            </a:endParaRPr>
          </a:p>
          <a:p>
            <a:pPr marL="0" indent="0">
              <a:buNone/>
            </a:pPr>
            <a:r>
              <a:rPr lang="ja-JP" altLang="en-US" sz="4600" dirty="0">
                <a:latin typeface="メイリオ" panose="020B0604030504040204" pitchFamily="50" charset="-128"/>
                <a:ea typeface="メイリオ" panose="020B0604030504040204" pitchFamily="50" charset="-128"/>
              </a:rPr>
              <a:t>　　ても差し支えない</a:t>
            </a:r>
          </a:p>
          <a:p>
            <a:pPr marL="0" indent="0">
              <a:buNone/>
            </a:pPr>
            <a:endParaRPr kumimoji="1" lang="ja-JP" altLang="en-US" b="1" dirty="0"/>
          </a:p>
        </p:txBody>
      </p:sp>
      <p:sp>
        <p:nvSpPr>
          <p:cNvPr id="16" name="角丸四角形 15"/>
          <p:cNvSpPr/>
          <p:nvPr/>
        </p:nvSpPr>
        <p:spPr>
          <a:xfrm>
            <a:off x="466911" y="4796517"/>
            <a:ext cx="8048786" cy="165426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tx1"/>
              </a:solidFill>
            </a:endParaRPr>
          </a:p>
        </p:txBody>
      </p:sp>
      <p:sp>
        <p:nvSpPr>
          <p:cNvPr id="2" name="タイトル 1"/>
          <p:cNvSpPr>
            <a:spLocks noGrp="1"/>
          </p:cNvSpPr>
          <p:nvPr>
            <p:ph type="title"/>
          </p:nvPr>
        </p:nvSpPr>
        <p:spPr>
          <a:xfrm>
            <a:off x="500034" y="214290"/>
            <a:ext cx="8229600" cy="1143000"/>
          </a:xfrm>
        </p:spPr>
        <p:txBody>
          <a:bodyPr>
            <a:normAutofit/>
          </a:bodyPr>
          <a:lstStyle/>
          <a:p>
            <a:r>
              <a:rPr lang="ja-JP" altLang="en-US">
                <a:latin typeface="メイリオ" panose="020B0604030504040204" pitchFamily="50" charset="-128"/>
                <a:ea typeface="メイリオ" panose="020B0604030504040204" pitchFamily="50" charset="-128"/>
              </a:rPr>
              <a:t>対象となる疾病</a:t>
            </a:r>
            <a:endParaRPr kumimoji="1" lang="ja-JP" altLang="en-US">
              <a:latin typeface="メイリオ" panose="020B0604030504040204" pitchFamily="50" charset="-128"/>
              <a:ea typeface="メイリオ" panose="020B0604030504040204" pitchFamily="50" charset="-128"/>
            </a:endParaRPr>
          </a:p>
        </p:txBody>
      </p:sp>
      <p:sp>
        <p:nvSpPr>
          <p:cNvPr id="14" name="スライド番号プレースホルダ 13"/>
          <p:cNvSpPr>
            <a:spLocks noGrp="1"/>
          </p:cNvSpPr>
          <p:nvPr>
            <p:ph type="sldNum" sz="quarter" idx="12"/>
          </p:nvPr>
        </p:nvSpPr>
        <p:spPr>
          <a:xfrm>
            <a:off x="6553200" y="6356350"/>
            <a:ext cx="2339280" cy="365125"/>
          </a:xfrm>
        </p:spPr>
        <p:txBody>
          <a:bodyPr/>
          <a:lstStyle/>
          <a:p>
            <a:fld id="{8DD9D703-5948-40EC-A5D0-9464E7991EB9}" type="slidenum">
              <a:rPr kumimoji="1" lang="ja-JP" altLang="en-US" sz="2400" smtClean="0"/>
              <a:pPr/>
              <a:t>19</a:t>
            </a:fld>
            <a:endParaRPr kumimoji="1" lang="ja-JP" altLang="en-US" sz="2400"/>
          </a:p>
        </p:txBody>
      </p:sp>
      <p:sp>
        <p:nvSpPr>
          <p:cNvPr id="5" name="コンテンツ プレースホルダー 4"/>
          <p:cNvSpPr>
            <a:spLocks noGrp="1"/>
          </p:cNvSpPr>
          <p:nvPr>
            <p:ph sz="half" idx="2"/>
          </p:nvPr>
        </p:nvSpPr>
        <p:spPr>
          <a:xfrm>
            <a:off x="514987" y="4756204"/>
            <a:ext cx="8029852" cy="1694574"/>
          </a:xfrm>
          <a:noFill/>
        </p:spPr>
        <p:txBody>
          <a:bodyPr anchor="ctr" anchorCtr="0">
            <a:normAutofit/>
          </a:bodyPr>
          <a:lstStyle/>
          <a:p>
            <a:pPr marL="0" indent="0">
              <a:buNone/>
            </a:pPr>
            <a:r>
              <a:rPr kumimoji="1" lang="ja-JP" altLang="en-US" sz="2800" b="1" u="sng" dirty="0">
                <a:latin typeface="メイリオ" panose="020B0604030504040204" pitchFamily="50" charset="-128"/>
                <a:ea typeface="メイリオ" panose="020B0604030504040204" pitchFamily="50" charset="-128"/>
              </a:rPr>
              <a:t>○あん摩マッサージ指圧</a:t>
            </a:r>
            <a:r>
              <a:rPr kumimoji="1" lang="ja-JP" altLang="en-US" sz="2600" dirty="0">
                <a:latin typeface="メイリオ" panose="020B0604030504040204" pitchFamily="50" charset="-128"/>
                <a:ea typeface="メイリオ" panose="020B0604030504040204" pitchFamily="50" charset="-128"/>
              </a:rPr>
              <a:t>　</a:t>
            </a:r>
            <a:endParaRPr kumimoji="1" lang="en-US" altLang="ja-JP" sz="2600" dirty="0">
              <a:latin typeface="メイリオ" panose="020B0604030504040204" pitchFamily="50" charset="-128"/>
              <a:ea typeface="メイリオ" panose="020B0604030504040204" pitchFamily="50" charset="-128"/>
            </a:endParaRPr>
          </a:p>
          <a:p>
            <a:pPr marL="0" indent="0">
              <a:buNone/>
            </a:pPr>
            <a:r>
              <a:rPr kumimoji="1" lang="ja-JP" altLang="en-US" sz="2600" dirty="0">
                <a:latin typeface="メイリオ" panose="020B0604030504040204" pitchFamily="50" charset="-128"/>
                <a:ea typeface="メイリオ" panose="020B0604030504040204" pitchFamily="50" charset="-128"/>
              </a:rPr>
              <a:t>　　</a:t>
            </a:r>
            <a:r>
              <a:rPr kumimoji="1" lang="ja-JP" altLang="en-US" sz="2200" dirty="0">
                <a:latin typeface="メイリオ" panose="020B0604030504040204" pitchFamily="50" charset="-128"/>
                <a:ea typeface="メイリオ" panose="020B0604030504040204" pitchFamily="50" charset="-128"/>
              </a:rPr>
              <a:t>筋麻痺、関節拘縮等であって、医療上マッサージを</a:t>
            </a:r>
            <a:endParaRPr kumimoji="1" lang="en-US" altLang="ja-JP" sz="2200" dirty="0">
              <a:latin typeface="メイリオ" panose="020B0604030504040204" pitchFamily="50" charset="-128"/>
              <a:ea typeface="メイリオ" panose="020B0604030504040204" pitchFamily="50" charset="-128"/>
            </a:endParaRPr>
          </a:p>
          <a:p>
            <a:pPr marL="0" indent="0">
              <a:buNone/>
            </a:pPr>
            <a:r>
              <a:rPr kumimoji="1" lang="ja-JP" altLang="en-US" sz="2200" dirty="0">
                <a:latin typeface="メイリオ" panose="020B0604030504040204" pitchFamily="50" charset="-128"/>
                <a:ea typeface="メイリオ" panose="020B0604030504040204" pitchFamily="50" charset="-128"/>
              </a:rPr>
              <a:t>　 必要とするもの</a:t>
            </a:r>
          </a:p>
        </p:txBody>
      </p:sp>
    </p:spTree>
    <p:extLst>
      <p:ext uri="{BB962C8B-B14F-4D97-AF65-F5344CB8AC3E}">
        <p14:creationId xmlns:p14="http://schemas.microsoft.com/office/powerpoint/2010/main" val="849175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コンテンツ プレースホルダー 4"/>
          <p:cNvSpPr>
            <a:spLocks noGrp="1"/>
          </p:cNvSpPr>
          <p:nvPr>
            <p:ph sz="half" idx="2"/>
          </p:nvPr>
        </p:nvSpPr>
        <p:spPr>
          <a:xfrm>
            <a:off x="606107" y="3309884"/>
            <a:ext cx="8017453" cy="3354491"/>
          </a:xfrm>
          <a:noFill/>
        </p:spPr>
        <p:txBody>
          <a:bodyPr anchor="ctr" anchorCtr="0">
            <a:normAutofit/>
          </a:bodyPr>
          <a:lstStyle/>
          <a:p>
            <a:pPr marL="0" indent="0">
              <a:buNone/>
            </a:pPr>
            <a:r>
              <a:rPr lang="ja-JP" altLang="en-US" sz="2800" b="1" u="sng" dirty="0">
                <a:latin typeface="メイリオ" panose="020B0604030504040204" pitchFamily="50" charset="-128"/>
                <a:ea typeface="メイリオ" panose="020B0604030504040204" pitchFamily="50" charset="-128"/>
              </a:rPr>
              <a:t>○あん摩マッサージ指圧</a:t>
            </a:r>
            <a:endParaRPr lang="en-US" altLang="ja-JP" sz="2800" b="1" u="sng" dirty="0">
              <a:latin typeface="メイリオ" panose="020B0604030504040204" pitchFamily="50" charset="-128"/>
              <a:ea typeface="メイリオ" panose="020B0604030504040204" pitchFamily="50" charset="-128"/>
            </a:endParaRPr>
          </a:p>
          <a:p>
            <a:pPr marL="0" indent="0">
              <a:buNone/>
            </a:pPr>
            <a:r>
              <a:rPr lang="ja-JP" altLang="en-US" sz="2600" dirty="0">
                <a:latin typeface="メイリオ" panose="020B0604030504040204" pitchFamily="50" charset="-128"/>
                <a:ea typeface="メイリオ" panose="020B0604030504040204" pitchFamily="50" charset="-128"/>
              </a:rPr>
              <a:t>・当該疾病について現に診察を受けている主治の医師の同意が必要（医師の同意又は再同意は、医師の診察を受けたものでなければならないこと。なお、オンライン診療による同意書の交付はできない。） </a:t>
            </a:r>
            <a:endParaRPr lang="en-US" altLang="ja-JP" sz="2600" dirty="0">
              <a:latin typeface="メイリオ" panose="020B0604030504040204" pitchFamily="50" charset="-128"/>
              <a:ea typeface="メイリオ" panose="020B0604030504040204" pitchFamily="50" charset="-128"/>
            </a:endParaRPr>
          </a:p>
          <a:p>
            <a:pPr marL="0" indent="0">
              <a:buNone/>
            </a:pPr>
            <a:r>
              <a:rPr lang="ja-JP" altLang="en-US" sz="2600" dirty="0">
                <a:latin typeface="メイリオ" panose="020B0604030504040204" pitchFamily="50" charset="-128"/>
                <a:ea typeface="メイリオ" panose="020B0604030504040204" pitchFamily="50" charset="-128"/>
              </a:rPr>
              <a:t>・訪問施術料又は往療料を算定する場合は、別途、施術に同意した医師の往療に関する同意が必要 </a:t>
            </a:r>
          </a:p>
        </p:txBody>
      </p:sp>
      <p:sp>
        <p:nvSpPr>
          <p:cNvPr id="19" name="コンテンツ プレースホルダー 4"/>
          <p:cNvSpPr>
            <a:spLocks noGrp="1"/>
          </p:cNvSpPr>
          <p:nvPr>
            <p:ph sz="half" idx="2"/>
          </p:nvPr>
        </p:nvSpPr>
        <p:spPr>
          <a:xfrm>
            <a:off x="480725" y="1096045"/>
            <a:ext cx="8032406" cy="2126755"/>
          </a:xfrm>
        </p:spPr>
        <p:txBody>
          <a:bodyPr anchor="ctr" anchorCtr="0">
            <a:normAutofit lnSpcReduction="10000"/>
          </a:bodyPr>
          <a:lstStyle/>
          <a:p>
            <a:pPr marL="0" indent="0">
              <a:buNone/>
            </a:pPr>
            <a:r>
              <a:rPr lang="ja-JP" altLang="en-US" sz="2800" b="1" u="sng" dirty="0">
                <a:latin typeface="メイリオ" panose="020B0604030504040204" pitchFamily="50" charset="-128"/>
                <a:ea typeface="メイリオ" panose="020B0604030504040204" pitchFamily="50" charset="-128"/>
              </a:rPr>
              <a:t>○はり、きゅう</a:t>
            </a:r>
            <a:endParaRPr lang="en-US" altLang="ja-JP" sz="2600" dirty="0">
              <a:latin typeface="メイリオ" panose="020B0604030504040204" pitchFamily="50" charset="-128"/>
              <a:ea typeface="メイリオ" panose="020B0604030504040204" pitchFamily="50" charset="-128"/>
            </a:endParaRPr>
          </a:p>
          <a:p>
            <a:pPr marL="0" indent="0">
              <a:buNone/>
            </a:pPr>
            <a:r>
              <a:rPr lang="ja-JP" altLang="en-US" sz="2600" dirty="0">
                <a:latin typeface="メイリオ" panose="020B0604030504040204" pitchFamily="50" charset="-128"/>
                <a:ea typeface="メイリオ" panose="020B0604030504040204" pitchFamily="50" charset="-128"/>
              </a:rPr>
              <a:t>・当該疾病について現に診察を受けている主治の医師の同意が必要（医師の同意又は再同意は、医師の診察を受けたものでなければならないこと。なお、オンライン診療による同意書の交付はできない。）</a:t>
            </a:r>
          </a:p>
        </p:txBody>
      </p:sp>
      <p:sp>
        <p:nvSpPr>
          <p:cNvPr id="16" name="角丸四角形 15"/>
          <p:cNvSpPr/>
          <p:nvPr/>
        </p:nvSpPr>
        <p:spPr>
          <a:xfrm>
            <a:off x="464345" y="3396879"/>
            <a:ext cx="8048786" cy="326749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tx1"/>
              </a:solidFill>
            </a:endParaRPr>
          </a:p>
        </p:txBody>
      </p:sp>
      <p:sp>
        <p:nvSpPr>
          <p:cNvPr id="4" name="角丸四角形 3"/>
          <p:cNvSpPr/>
          <p:nvPr/>
        </p:nvSpPr>
        <p:spPr>
          <a:xfrm>
            <a:off x="464345" y="1096045"/>
            <a:ext cx="8042253" cy="223797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tx1"/>
              </a:solidFill>
            </a:endParaRPr>
          </a:p>
        </p:txBody>
      </p:sp>
      <p:sp>
        <p:nvSpPr>
          <p:cNvPr id="2" name="タイトル 1"/>
          <p:cNvSpPr>
            <a:spLocks noGrp="1"/>
          </p:cNvSpPr>
          <p:nvPr>
            <p:ph type="title"/>
          </p:nvPr>
        </p:nvSpPr>
        <p:spPr>
          <a:xfrm>
            <a:off x="500034" y="231091"/>
            <a:ext cx="8229600" cy="1143000"/>
          </a:xfrm>
        </p:spPr>
        <p:txBody>
          <a:bodyPr>
            <a:normAutofit/>
          </a:bodyPr>
          <a:lstStyle/>
          <a:p>
            <a:r>
              <a:rPr lang="ja-JP" altLang="en-US">
                <a:latin typeface="メイリオ" panose="020B0604030504040204" pitchFamily="50" charset="-128"/>
                <a:ea typeface="メイリオ" panose="020B0604030504040204" pitchFamily="50" charset="-128"/>
              </a:rPr>
              <a:t>医師の同意</a:t>
            </a:r>
            <a:endParaRPr kumimoji="1" lang="ja-JP" altLang="en-US">
              <a:latin typeface="メイリオ" panose="020B0604030504040204" pitchFamily="50" charset="-128"/>
              <a:ea typeface="メイリオ" panose="020B0604030504040204" pitchFamily="50" charset="-128"/>
            </a:endParaRPr>
          </a:p>
        </p:txBody>
      </p:sp>
      <p:sp>
        <p:nvSpPr>
          <p:cNvPr id="14" name="スライド番号プレースホルダ 13"/>
          <p:cNvSpPr>
            <a:spLocks noGrp="1"/>
          </p:cNvSpPr>
          <p:nvPr>
            <p:ph type="sldNum" sz="quarter" idx="12"/>
          </p:nvPr>
        </p:nvSpPr>
        <p:spPr>
          <a:xfrm>
            <a:off x="6553200" y="6356350"/>
            <a:ext cx="2339280" cy="365125"/>
          </a:xfrm>
        </p:spPr>
        <p:txBody>
          <a:bodyPr/>
          <a:lstStyle/>
          <a:p>
            <a:fld id="{8DD9D703-5948-40EC-A5D0-9464E7991EB9}" type="slidenum">
              <a:rPr kumimoji="1" lang="ja-JP" altLang="en-US" sz="2400" smtClean="0"/>
              <a:pPr/>
              <a:t>20</a:t>
            </a:fld>
            <a:endParaRPr kumimoji="1" lang="ja-JP" altLang="en-US" sz="2400"/>
          </a:p>
        </p:txBody>
      </p:sp>
    </p:spTree>
    <p:extLst>
      <p:ext uri="{BB962C8B-B14F-4D97-AF65-F5344CB8AC3E}">
        <p14:creationId xmlns:p14="http://schemas.microsoft.com/office/powerpoint/2010/main" val="25236438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コンテンツ プレースホルダー 4"/>
          <p:cNvSpPr txBox="1">
            <a:spLocks/>
          </p:cNvSpPr>
          <p:nvPr/>
        </p:nvSpPr>
        <p:spPr>
          <a:xfrm>
            <a:off x="755505" y="1072645"/>
            <a:ext cx="7902692" cy="5613864"/>
          </a:xfrm>
          <a:prstGeom prst="rect">
            <a:avLst/>
          </a:prstGeom>
        </p:spPr>
        <p:txBody>
          <a:bodyPr>
            <a:normAutofit fontScale="92500" lnSpcReduction="10000"/>
          </a:bodyPr>
          <a:lst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pitchFamily="34" charset="0"/>
              <a:buNone/>
            </a:pPr>
            <a:r>
              <a:rPr lang="ja-JP" altLang="en-US" dirty="0"/>
              <a:t>　</a:t>
            </a:r>
            <a:endParaRPr lang="en-US" altLang="ja-JP" dirty="0"/>
          </a:p>
          <a:p>
            <a:pPr marL="0" indent="0">
              <a:buNone/>
            </a:pPr>
            <a:r>
              <a:rPr lang="ja-JP" altLang="en-US" sz="2800" dirty="0">
                <a:latin typeface="メイリオ" panose="020B0604030504040204" pitchFamily="50" charset="-128"/>
                <a:ea typeface="メイリオ" panose="020B0604030504040204" pitchFamily="50" charset="-128"/>
              </a:rPr>
              <a:t>１　初検料は、初回の場合にのみ算定できる。</a:t>
            </a:r>
          </a:p>
          <a:p>
            <a:pPr marL="0" indent="0">
              <a:buNone/>
            </a:pPr>
            <a:r>
              <a:rPr lang="ja-JP" altLang="en-US" sz="2800" dirty="0">
                <a:latin typeface="メイリオ" panose="020B0604030504040204" pitchFamily="50" charset="-128"/>
                <a:ea typeface="メイリオ" panose="020B0604030504040204" pitchFamily="50" charset="-128"/>
              </a:rPr>
              <a:t>２　患者の疾病が治癒した後、同一月内に新たな</a:t>
            </a:r>
            <a:endParaRPr lang="en-US" altLang="ja-JP" sz="2800" dirty="0">
              <a:latin typeface="メイリオ" panose="020B0604030504040204" pitchFamily="50" charset="-128"/>
              <a:ea typeface="メイリオ" panose="020B0604030504040204" pitchFamily="50" charset="-128"/>
            </a:endParaRPr>
          </a:p>
          <a:p>
            <a:pPr marL="0" indent="0">
              <a:buNone/>
            </a:pPr>
            <a:r>
              <a:rPr lang="ja-JP" altLang="en-US" sz="2800" dirty="0">
                <a:latin typeface="メイリオ" panose="020B0604030504040204" pitchFamily="50" charset="-128"/>
                <a:ea typeface="メイリオ" panose="020B0604030504040204" pitchFamily="50" charset="-128"/>
              </a:rPr>
              <a:t>　同意に基づき新たな疾患に対して施術を行った</a:t>
            </a:r>
            <a:endParaRPr lang="en-US" altLang="ja-JP" sz="2800" dirty="0">
              <a:latin typeface="メイリオ" panose="020B0604030504040204" pitchFamily="50" charset="-128"/>
              <a:ea typeface="メイリオ" panose="020B0604030504040204" pitchFamily="50" charset="-128"/>
            </a:endParaRPr>
          </a:p>
          <a:p>
            <a:pPr marL="0" indent="0">
              <a:buNone/>
            </a:pPr>
            <a:r>
              <a:rPr lang="ja-JP" altLang="en-US" sz="2800" dirty="0">
                <a:latin typeface="メイリオ" panose="020B0604030504040204" pitchFamily="50" charset="-128"/>
                <a:ea typeface="メイリオ" panose="020B0604030504040204" pitchFamily="50" charset="-128"/>
              </a:rPr>
              <a:t>　場合の初検料は算定できる。</a:t>
            </a:r>
          </a:p>
          <a:p>
            <a:pPr marL="0" indent="0">
              <a:buNone/>
            </a:pPr>
            <a:r>
              <a:rPr lang="ja-JP" altLang="en-US" sz="2800" dirty="0">
                <a:latin typeface="メイリオ" panose="020B0604030504040204" pitchFamily="50" charset="-128"/>
                <a:ea typeface="メイリオ" panose="020B0604030504040204" pitchFamily="50" charset="-128"/>
              </a:rPr>
              <a:t>３　現に施術継続中に他の疾病につき初回施術を</a:t>
            </a:r>
            <a:endParaRPr lang="en-US" altLang="ja-JP" sz="2800" dirty="0">
              <a:latin typeface="メイリオ" panose="020B0604030504040204" pitchFamily="50" charset="-128"/>
              <a:ea typeface="メイリオ" panose="020B0604030504040204" pitchFamily="50" charset="-128"/>
            </a:endParaRPr>
          </a:p>
          <a:p>
            <a:pPr marL="0" indent="0">
              <a:buNone/>
            </a:pPr>
            <a:r>
              <a:rPr lang="ja-JP" altLang="en-US" sz="2800" dirty="0">
                <a:latin typeface="メイリオ" panose="020B0604030504040204" pitchFamily="50" charset="-128"/>
                <a:ea typeface="メイリオ" panose="020B0604030504040204" pitchFamily="50" charset="-128"/>
              </a:rPr>
              <a:t>　行った場合は、それらの疾病に係る初検料は</a:t>
            </a:r>
            <a:endParaRPr lang="en-US" altLang="ja-JP" sz="2800" dirty="0">
              <a:latin typeface="メイリオ" panose="020B0604030504040204" pitchFamily="50" charset="-128"/>
              <a:ea typeface="メイリオ" panose="020B0604030504040204" pitchFamily="50" charset="-128"/>
            </a:endParaRPr>
          </a:p>
          <a:p>
            <a:pPr marL="0" indent="0">
              <a:buNone/>
            </a:pPr>
            <a:r>
              <a:rPr lang="ja-JP" altLang="en-US" sz="2800" dirty="0">
                <a:latin typeface="メイリオ" panose="020B0604030504040204" pitchFamily="50" charset="-128"/>
                <a:ea typeface="メイリオ" panose="020B0604030504040204" pitchFamily="50" charset="-128"/>
              </a:rPr>
              <a:t>　併せて１回とし、新たな初検料は算定できない。</a:t>
            </a:r>
            <a:endParaRPr lang="en-US" altLang="ja-JP" sz="2800" dirty="0">
              <a:latin typeface="メイリオ" panose="020B0604030504040204" pitchFamily="50" charset="-128"/>
              <a:ea typeface="メイリオ" panose="020B0604030504040204" pitchFamily="50" charset="-128"/>
            </a:endParaRPr>
          </a:p>
          <a:p>
            <a:pPr marL="0" indent="0">
              <a:buNone/>
            </a:pPr>
            <a:r>
              <a:rPr lang="ja-JP" altLang="en-US" sz="2800" dirty="0">
                <a:latin typeface="メイリオ" panose="020B0604030504040204" pitchFamily="50" charset="-128"/>
                <a:ea typeface="メイリオ" panose="020B0604030504040204" pitchFamily="50" charset="-128"/>
              </a:rPr>
              <a:t>４　再発の場合は初検料が算定できる。なお、同</a:t>
            </a:r>
            <a:endParaRPr lang="en-US" altLang="ja-JP" sz="2800" dirty="0">
              <a:latin typeface="メイリオ" panose="020B0604030504040204" pitchFamily="50" charset="-128"/>
              <a:ea typeface="メイリオ" panose="020B0604030504040204" pitchFamily="50" charset="-128"/>
            </a:endParaRPr>
          </a:p>
          <a:p>
            <a:pPr marL="0" indent="0">
              <a:buNone/>
            </a:pPr>
            <a:r>
              <a:rPr lang="en-US" altLang="ja-JP" sz="2800" dirty="0">
                <a:latin typeface="メイリオ" panose="020B0604030504040204" pitchFamily="50" charset="-128"/>
                <a:ea typeface="メイリオ" panose="020B0604030504040204" pitchFamily="50" charset="-128"/>
              </a:rPr>
              <a:t>   </a:t>
            </a:r>
            <a:r>
              <a:rPr lang="ja-JP" altLang="en-US" sz="2800" dirty="0">
                <a:latin typeface="メイリオ" panose="020B0604030504040204" pitchFamily="50" charset="-128"/>
                <a:ea typeface="メイリオ" panose="020B0604030504040204" pitchFamily="50" charset="-128"/>
              </a:rPr>
              <a:t>意書等により適宜判断すること。</a:t>
            </a:r>
          </a:p>
          <a:p>
            <a:pPr marL="0" indent="0">
              <a:buNone/>
            </a:pPr>
            <a:r>
              <a:rPr lang="ja-JP" altLang="en-US" sz="2800" dirty="0">
                <a:latin typeface="メイリオ" panose="020B0604030504040204" pitchFamily="50" charset="-128"/>
                <a:ea typeface="メイリオ" panose="020B0604030504040204" pitchFamily="50" charset="-128"/>
              </a:rPr>
              <a:t>５　施術継続中に保険種別に変更があった場合の</a:t>
            </a:r>
            <a:endParaRPr lang="en-US" altLang="ja-JP" sz="2800" dirty="0">
              <a:latin typeface="メイリオ" panose="020B0604030504040204" pitchFamily="50" charset="-128"/>
              <a:ea typeface="メイリオ" panose="020B0604030504040204" pitchFamily="50" charset="-128"/>
            </a:endParaRPr>
          </a:p>
          <a:p>
            <a:pPr marL="0" indent="0">
              <a:buNone/>
            </a:pPr>
            <a:r>
              <a:rPr lang="ja-JP" altLang="en-US" sz="2800" dirty="0">
                <a:latin typeface="メイリオ" panose="020B0604030504040204" pitchFamily="50" charset="-128"/>
                <a:ea typeface="メイリオ" panose="020B0604030504040204" pitchFamily="50" charset="-128"/>
              </a:rPr>
              <a:t>　初検料は算定できない。</a:t>
            </a:r>
          </a:p>
          <a:p>
            <a:pPr marL="0" indent="0">
              <a:buFont typeface="Arial" pitchFamily="34" charset="0"/>
              <a:buNone/>
            </a:pPr>
            <a:endParaRPr lang="en-US" altLang="ja-JP" sz="3400" b="1" dirty="0"/>
          </a:p>
          <a:p>
            <a:pPr marL="0" indent="0">
              <a:buFont typeface="Arial" pitchFamily="34" charset="0"/>
              <a:buNone/>
            </a:pPr>
            <a:endParaRPr lang="ja-JP" altLang="en-US" b="1" dirty="0"/>
          </a:p>
        </p:txBody>
      </p:sp>
      <p:sp>
        <p:nvSpPr>
          <p:cNvPr id="5" name="角丸四角形 4"/>
          <p:cNvSpPr/>
          <p:nvPr/>
        </p:nvSpPr>
        <p:spPr>
          <a:xfrm>
            <a:off x="500034" y="1412776"/>
            <a:ext cx="8158162" cy="504056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tx1"/>
              </a:solidFill>
            </a:endParaRPr>
          </a:p>
        </p:txBody>
      </p:sp>
      <p:sp>
        <p:nvSpPr>
          <p:cNvPr id="2" name="タイトル 1"/>
          <p:cNvSpPr>
            <a:spLocks noGrp="1"/>
          </p:cNvSpPr>
          <p:nvPr>
            <p:ph type="title"/>
          </p:nvPr>
        </p:nvSpPr>
        <p:spPr>
          <a:xfrm>
            <a:off x="428596" y="214290"/>
            <a:ext cx="8229600" cy="928694"/>
          </a:xfrm>
        </p:spPr>
        <p:txBody>
          <a:bodyPr>
            <a:normAutofit/>
          </a:bodyPr>
          <a:lstStyle/>
          <a:p>
            <a:r>
              <a:rPr kumimoji="1" lang="ja-JP" altLang="en-US" sz="3000">
                <a:latin typeface="メイリオ" panose="020B0604030504040204" pitchFamily="50" charset="-128"/>
                <a:ea typeface="メイリオ" panose="020B0604030504040204" pitchFamily="50" charset="-128"/>
              </a:rPr>
              <a:t>はり・きゅう療養費支給申請上の留意点</a:t>
            </a:r>
          </a:p>
        </p:txBody>
      </p:sp>
      <p:sp>
        <p:nvSpPr>
          <p:cNvPr id="3" name="コンテンツ プレースホルダ 2"/>
          <p:cNvSpPr>
            <a:spLocks noGrp="1"/>
          </p:cNvSpPr>
          <p:nvPr>
            <p:ph idx="1"/>
          </p:nvPr>
        </p:nvSpPr>
        <p:spPr>
          <a:xfrm>
            <a:off x="500034" y="980045"/>
            <a:ext cx="8229600" cy="500066"/>
          </a:xfrm>
        </p:spPr>
        <p:txBody>
          <a:bodyPr>
            <a:normAutofit fontScale="92500" lnSpcReduction="20000"/>
          </a:bodyPr>
          <a:lstStyle/>
          <a:p>
            <a:r>
              <a:rPr kumimoji="1" lang="ja-JP" altLang="en-US">
                <a:latin typeface="メイリオ" panose="020B0604030504040204" pitchFamily="50" charset="-128"/>
                <a:ea typeface="メイリオ" panose="020B0604030504040204" pitchFamily="50" charset="-128"/>
              </a:rPr>
              <a:t>初検料</a:t>
            </a:r>
            <a:endParaRPr kumimoji="1" lang="en-US" altLang="ja-JP">
              <a:latin typeface="メイリオ" panose="020B0604030504040204" pitchFamily="50" charset="-128"/>
              <a:ea typeface="メイリオ" panose="020B0604030504040204" pitchFamily="50" charset="-128"/>
            </a:endParaRPr>
          </a:p>
        </p:txBody>
      </p:sp>
      <p:sp>
        <p:nvSpPr>
          <p:cNvPr id="8" name="スライド番号プレースホルダ 7"/>
          <p:cNvSpPr>
            <a:spLocks noGrp="1"/>
          </p:cNvSpPr>
          <p:nvPr>
            <p:ph type="sldNum" sz="quarter" idx="12"/>
          </p:nvPr>
        </p:nvSpPr>
        <p:spPr/>
        <p:txBody>
          <a:bodyPr/>
          <a:lstStyle/>
          <a:p>
            <a:fld id="{8DD9D703-5948-40EC-A5D0-9464E7991EB9}" type="slidenum">
              <a:rPr kumimoji="1" lang="ja-JP" altLang="en-US" sz="2400" smtClean="0"/>
              <a:pPr/>
              <a:t>21</a:t>
            </a:fld>
            <a:endParaRPr kumimoji="1" lang="ja-JP" altLang="en-US" sz="24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角丸四角形 4"/>
          <p:cNvSpPr/>
          <p:nvPr/>
        </p:nvSpPr>
        <p:spPr>
          <a:xfrm>
            <a:off x="500034" y="1381447"/>
            <a:ext cx="8158162" cy="497490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600" dirty="0">
                <a:solidFill>
                  <a:schemeClr val="tx1"/>
                </a:solidFill>
                <a:latin typeface="メイリオ" panose="020B0604030504040204" pitchFamily="50" charset="-128"/>
                <a:ea typeface="メイリオ" panose="020B0604030504040204" pitchFamily="50" charset="-128"/>
              </a:rPr>
              <a:t>１　同意書等の有効期間</a:t>
            </a:r>
          </a:p>
          <a:p>
            <a:r>
              <a:rPr lang="ja-JP" altLang="en-US" sz="2600" dirty="0">
                <a:solidFill>
                  <a:schemeClr val="tx1"/>
                </a:solidFill>
                <a:latin typeface="メイリオ" panose="020B0604030504040204" pitchFamily="50" charset="-128"/>
                <a:ea typeface="メイリオ" panose="020B0604030504040204" pitchFamily="50" charset="-128"/>
              </a:rPr>
              <a:t>　　同意書又は診断書に記載された加療期間</a:t>
            </a:r>
          </a:p>
          <a:p>
            <a:r>
              <a:rPr lang="ja-JP" altLang="en-US" sz="2600" dirty="0">
                <a:solidFill>
                  <a:schemeClr val="tx1"/>
                </a:solidFill>
                <a:latin typeface="メイリオ" panose="020B0604030504040204" pitchFamily="50" charset="-128"/>
                <a:ea typeface="メイリオ" panose="020B0604030504040204" pitchFamily="50" charset="-128"/>
              </a:rPr>
              <a:t>　　初療又は医師による再同意日から起算して</a:t>
            </a:r>
            <a:endParaRPr lang="en-US" altLang="ja-JP" sz="2600" dirty="0">
              <a:solidFill>
                <a:schemeClr val="tx1"/>
              </a:solidFill>
              <a:latin typeface="メイリオ" panose="020B0604030504040204" pitchFamily="50" charset="-128"/>
              <a:ea typeface="メイリオ" panose="020B0604030504040204" pitchFamily="50" charset="-128"/>
            </a:endParaRPr>
          </a:p>
          <a:p>
            <a:r>
              <a:rPr lang="ja-JP" altLang="en-US" sz="2600" dirty="0">
                <a:solidFill>
                  <a:schemeClr val="tx1"/>
                </a:solidFill>
                <a:latin typeface="メイリオ" panose="020B0604030504040204" pitchFamily="50" charset="-128"/>
                <a:ea typeface="メイリオ" panose="020B0604030504040204" pitchFamily="50" charset="-128"/>
              </a:rPr>
              <a:t>　　６</a:t>
            </a:r>
            <a:r>
              <a:rPr lang="ja-JP" altLang="en-US" sz="2800" dirty="0">
                <a:solidFill>
                  <a:schemeClr val="tx1"/>
                </a:solidFill>
                <a:latin typeface="メイリオ" panose="020B0604030504040204" pitchFamily="50" charset="-128"/>
                <a:ea typeface="メイリオ" panose="020B0604030504040204" pitchFamily="50" charset="-128"/>
              </a:rPr>
              <a:t>ヶ</a:t>
            </a:r>
            <a:r>
              <a:rPr lang="ja-JP" altLang="en-US" sz="2600" dirty="0">
                <a:solidFill>
                  <a:schemeClr val="tx1"/>
                </a:solidFill>
                <a:latin typeface="メイリオ" panose="020B0604030504040204" pitchFamily="50" charset="-128"/>
                <a:ea typeface="メイリオ" panose="020B0604030504040204" pitchFamily="50" charset="-128"/>
              </a:rPr>
              <a:t>月まで。</a:t>
            </a:r>
            <a:endParaRPr lang="en-US" altLang="ja-JP" sz="2600" dirty="0">
              <a:solidFill>
                <a:schemeClr val="tx1"/>
              </a:solidFill>
              <a:latin typeface="メイリオ" panose="020B0604030504040204" pitchFamily="50" charset="-128"/>
              <a:ea typeface="メイリオ" panose="020B0604030504040204" pitchFamily="50" charset="-128"/>
            </a:endParaRPr>
          </a:p>
          <a:p>
            <a:r>
              <a:rPr lang="ja-JP" altLang="en-US" sz="2600" dirty="0">
                <a:solidFill>
                  <a:schemeClr val="tx1"/>
                </a:solidFill>
                <a:latin typeface="メイリオ" panose="020B0604030504040204" pitchFamily="50" charset="-128"/>
                <a:ea typeface="メイリオ" panose="020B0604030504040204" pitchFamily="50" charset="-128"/>
              </a:rPr>
              <a:t>　　</a:t>
            </a:r>
            <a:r>
              <a:rPr lang="en-US" altLang="ja-JP" sz="2600" dirty="0">
                <a:solidFill>
                  <a:schemeClr val="tx1"/>
                </a:solidFill>
                <a:latin typeface="メイリオ" panose="020B0604030504040204" pitchFamily="50" charset="-128"/>
                <a:ea typeface="メイリオ" panose="020B0604030504040204" pitchFamily="50" charset="-128"/>
              </a:rPr>
              <a:t>※</a:t>
            </a:r>
            <a:r>
              <a:rPr lang="ja-JP" altLang="en-US" sz="2600" dirty="0">
                <a:solidFill>
                  <a:schemeClr val="tx1"/>
                </a:solidFill>
                <a:latin typeface="メイリオ" panose="020B0604030504040204" pitchFamily="50" charset="-128"/>
                <a:ea typeface="メイリオ" panose="020B0604030504040204" pitchFamily="50" charset="-128"/>
              </a:rPr>
              <a:t>　初療又は再同意日が月の</a:t>
            </a:r>
            <a:r>
              <a:rPr lang="en-US" altLang="ja-JP" sz="2600" dirty="0">
                <a:solidFill>
                  <a:schemeClr val="tx1"/>
                </a:solidFill>
                <a:latin typeface="メイリオ" panose="020B0604030504040204" pitchFamily="50" charset="-128"/>
                <a:ea typeface="メイリオ" panose="020B0604030504040204" pitchFamily="50" charset="-128"/>
              </a:rPr>
              <a:t>15 </a:t>
            </a:r>
            <a:r>
              <a:rPr lang="ja-JP" altLang="en-US" sz="2600" dirty="0">
                <a:solidFill>
                  <a:schemeClr val="tx1"/>
                </a:solidFill>
                <a:latin typeface="メイリオ" panose="020B0604030504040204" pitchFamily="50" charset="-128"/>
                <a:ea typeface="メイリオ" panose="020B0604030504040204" pitchFamily="50" charset="-128"/>
              </a:rPr>
              <a:t>日以前の場合</a:t>
            </a:r>
            <a:endParaRPr lang="en-US" altLang="ja-JP" sz="2600" dirty="0">
              <a:solidFill>
                <a:schemeClr val="tx1"/>
              </a:solidFill>
              <a:latin typeface="メイリオ" panose="020B0604030504040204" pitchFamily="50" charset="-128"/>
              <a:ea typeface="メイリオ" panose="020B0604030504040204" pitchFamily="50" charset="-128"/>
            </a:endParaRPr>
          </a:p>
          <a:p>
            <a:r>
              <a:rPr lang="ja-JP" altLang="en-US" sz="2600" dirty="0">
                <a:solidFill>
                  <a:schemeClr val="tx1"/>
                </a:solidFill>
                <a:latin typeface="メイリオ" panose="020B0604030504040204" pitchFamily="50" charset="-128"/>
                <a:ea typeface="メイリオ" panose="020B0604030504040204" pitchFamily="50" charset="-128"/>
              </a:rPr>
              <a:t>　　　は当該月の５</a:t>
            </a:r>
            <a:r>
              <a:rPr lang="ja-JP" altLang="en-US" sz="2800" dirty="0">
                <a:solidFill>
                  <a:schemeClr val="tx1"/>
                </a:solidFill>
                <a:latin typeface="メイリオ" panose="020B0604030504040204" pitchFamily="50" charset="-128"/>
                <a:ea typeface="メイリオ" panose="020B0604030504040204" pitchFamily="50" charset="-128"/>
              </a:rPr>
              <a:t>ヶ</a:t>
            </a:r>
            <a:r>
              <a:rPr lang="ja-JP" altLang="en-US" sz="2600" dirty="0">
                <a:solidFill>
                  <a:schemeClr val="tx1"/>
                </a:solidFill>
                <a:latin typeface="メイリオ" panose="020B0604030504040204" pitchFamily="50" charset="-128"/>
                <a:ea typeface="メイリオ" panose="020B0604030504040204" pitchFamily="50" charset="-128"/>
              </a:rPr>
              <a:t>月後の月の末日とし、月の</a:t>
            </a:r>
            <a:endParaRPr lang="en-US" altLang="ja-JP" sz="2600" dirty="0">
              <a:solidFill>
                <a:schemeClr val="tx1"/>
              </a:solidFill>
              <a:latin typeface="メイリオ" panose="020B0604030504040204" pitchFamily="50" charset="-128"/>
              <a:ea typeface="メイリオ" panose="020B0604030504040204" pitchFamily="50" charset="-128"/>
            </a:endParaRPr>
          </a:p>
          <a:p>
            <a:r>
              <a:rPr lang="ja-JP" altLang="en-US" sz="2600" dirty="0">
                <a:solidFill>
                  <a:schemeClr val="tx1"/>
                </a:solidFill>
                <a:latin typeface="メイリオ" panose="020B0604030504040204" pitchFamily="50" charset="-128"/>
                <a:ea typeface="メイリオ" panose="020B0604030504040204" pitchFamily="50" charset="-128"/>
              </a:rPr>
              <a:t>　　　</a:t>
            </a:r>
            <a:r>
              <a:rPr lang="en-US" altLang="ja-JP" sz="2600" dirty="0">
                <a:solidFill>
                  <a:schemeClr val="tx1"/>
                </a:solidFill>
                <a:latin typeface="メイリオ" panose="020B0604030504040204" pitchFamily="50" charset="-128"/>
                <a:ea typeface="メイリオ" panose="020B0604030504040204" pitchFamily="50" charset="-128"/>
              </a:rPr>
              <a:t>16 </a:t>
            </a:r>
            <a:r>
              <a:rPr lang="ja-JP" altLang="en-US" sz="2600" dirty="0">
                <a:solidFill>
                  <a:schemeClr val="tx1"/>
                </a:solidFill>
                <a:latin typeface="メイリオ" panose="020B0604030504040204" pitchFamily="50" charset="-128"/>
                <a:ea typeface="メイリオ" panose="020B0604030504040204" pitchFamily="50" charset="-128"/>
              </a:rPr>
              <a:t>日以降の場合は当該月の６</a:t>
            </a:r>
            <a:r>
              <a:rPr lang="ja-JP" altLang="en-US" sz="2800" dirty="0">
                <a:solidFill>
                  <a:schemeClr val="tx1"/>
                </a:solidFill>
                <a:latin typeface="メイリオ" panose="020B0604030504040204" pitchFamily="50" charset="-128"/>
                <a:ea typeface="メイリオ" panose="020B0604030504040204" pitchFamily="50" charset="-128"/>
              </a:rPr>
              <a:t>ヶ</a:t>
            </a:r>
            <a:r>
              <a:rPr lang="ja-JP" altLang="en-US" sz="2600" dirty="0">
                <a:solidFill>
                  <a:schemeClr val="tx1"/>
                </a:solidFill>
                <a:latin typeface="メイリオ" panose="020B0604030504040204" pitchFamily="50" charset="-128"/>
                <a:ea typeface="メイリオ" panose="020B0604030504040204" pitchFamily="50" charset="-128"/>
              </a:rPr>
              <a:t>月後の月の</a:t>
            </a:r>
            <a:endParaRPr lang="en-US" altLang="ja-JP" sz="2600" dirty="0">
              <a:solidFill>
                <a:schemeClr val="tx1"/>
              </a:solidFill>
              <a:latin typeface="メイリオ" panose="020B0604030504040204" pitchFamily="50" charset="-128"/>
              <a:ea typeface="メイリオ" panose="020B0604030504040204" pitchFamily="50" charset="-128"/>
            </a:endParaRPr>
          </a:p>
          <a:p>
            <a:r>
              <a:rPr lang="ja-JP" altLang="en-US" sz="2600" dirty="0">
                <a:solidFill>
                  <a:schemeClr val="tx1"/>
                </a:solidFill>
                <a:latin typeface="メイリオ" panose="020B0604030504040204" pitchFamily="50" charset="-128"/>
                <a:ea typeface="メイリオ" panose="020B0604030504040204" pitchFamily="50" charset="-128"/>
              </a:rPr>
              <a:t>　　　末日とする。</a:t>
            </a:r>
            <a:endParaRPr lang="en-US" altLang="ja-JP" sz="2600" dirty="0">
              <a:solidFill>
                <a:schemeClr val="tx1"/>
              </a:solidFill>
              <a:latin typeface="メイリオ" panose="020B0604030504040204" pitchFamily="50" charset="-128"/>
              <a:ea typeface="メイリオ" panose="020B0604030504040204" pitchFamily="50" charset="-128"/>
            </a:endParaRPr>
          </a:p>
          <a:p>
            <a:r>
              <a:rPr lang="ja-JP" altLang="en-US" sz="2600" dirty="0">
                <a:solidFill>
                  <a:schemeClr val="tx1"/>
                </a:solidFill>
                <a:latin typeface="メイリオ" panose="020B0604030504040204" pitchFamily="50" charset="-128"/>
                <a:ea typeface="メイリオ" panose="020B0604030504040204" pitchFamily="50" charset="-128"/>
              </a:rPr>
              <a:t>　　</a:t>
            </a:r>
            <a:r>
              <a:rPr lang="en-US" altLang="ja-JP" sz="2600" dirty="0">
                <a:solidFill>
                  <a:schemeClr val="tx1"/>
                </a:solidFill>
                <a:latin typeface="メイリオ" panose="020B0604030504040204" pitchFamily="50" charset="-128"/>
                <a:ea typeface="メイリオ" panose="020B0604030504040204" pitchFamily="50" charset="-128"/>
              </a:rPr>
              <a:t>※</a:t>
            </a:r>
            <a:r>
              <a:rPr lang="ja-JP" altLang="en-US" sz="2600" dirty="0">
                <a:solidFill>
                  <a:schemeClr val="tx1"/>
                </a:solidFill>
                <a:latin typeface="メイリオ" panose="020B0604030504040204" pitchFamily="50" charset="-128"/>
                <a:ea typeface="メイリオ" panose="020B0604030504040204" pitchFamily="50" charset="-128"/>
              </a:rPr>
              <a:t>　加療期間の記載がない場合も同様。これ</a:t>
            </a:r>
            <a:endParaRPr lang="en-US" altLang="ja-JP" sz="2600" dirty="0">
              <a:solidFill>
                <a:schemeClr val="tx1"/>
              </a:solidFill>
              <a:latin typeface="メイリオ" panose="020B0604030504040204" pitchFamily="50" charset="-128"/>
              <a:ea typeface="メイリオ" panose="020B0604030504040204" pitchFamily="50" charset="-128"/>
            </a:endParaRPr>
          </a:p>
          <a:p>
            <a:r>
              <a:rPr lang="ja-JP" altLang="en-US" sz="2600" dirty="0">
                <a:solidFill>
                  <a:schemeClr val="tx1"/>
                </a:solidFill>
                <a:latin typeface="メイリオ" panose="020B0604030504040204" pitchFamily="50" charset="-128"/>
                <a:ea typeface="メイリオ" panose="020B0604030504040204" pitchFamily="50" charset="-128"/>
              </a:rPr>
              <a:t>　　　を超える場合は、改めて医師の同意が必要。</a:t>
            </a:r>
            <a:endParaRPr lang="en-US" altLang="ja-JP" sz="2600" dirty="0">
              <a:solidFill>
                <a:schemeClr val="tx1"/>
              </a:solidFill>
              <a:latin typeface="メイリオ" panose="020B0604030504040204" pitchFamily="50" charset="-128"/>
              <a:ea typeface="メイリオ" panose="020B0604030504040204" pitchFamily="50" charset="-128"/>
            </a:endParaRPr>
          </a:p>
        </p:txBody>
      </p:sp>
      <p:sp>
        <p:nvSpPr>
          <p:cNvPr id="2" name="タイトル 1"/>
          <p:cNvSpPr>
            <a:spLocks noGrp="1"/>
          </p:cNvSpPr>
          <p:nvPr>
            <p:ph type="title"/>
          </p:nvPr>
        </p:nvSpPr>
        <p:spPr>
          <a:xfrm>
            <a:off x="428596" y="214290"/>
            <a:ext cx="8229600" cy="928694"/>
          </a:xfrm>
        </p:spPr>
        <p:txBody>
          <a:bodyPr>
            <a:normAutofit/>
          </a:bodyPr>
          <a:lstStyle/>
          <a:p>
            <a:r>
              <a:rPr kumimoji="1" lang="ja-JP" altLang="en-US" sz="3000">
                <a:latin typeface="メイリオ" panose="020B0604030504040204" pitchFamily="50" charset="-128"/>
                <a:ea typeface="メイリオ" panose="020B0604030504040204" pitchFamily="50" charset="-128"/>
              </a:rPr>
              <a:t>はり・きゅう療養費支給申請上の留意点</a:t>
            </a:r>
          </a:p>
        </p:txBody>
      </p:sp>
      <p:sp>
        <p:nvSpPr>
          <p:cNvPr id="3" name="コンテンツ プレースホルダ 2"/>
          <p:cNvSpPr>
            <a:spLocks noGrp="1"/>
          </p:cNvSpPr>
          <p:nvPr>
            <p:ph idx="1"/>
          </p:nvPr>
        </p:nvSpPr>
        <p:spPr>
          <a:xfrm>
            <a:off x="500034" y="1011012"/>
            <a:ext cx="8229600" cy="500066"/>
          </a:xfrm>
        </p:spPr>
        <p:txBody>
          <a:bodyPr>
            <a:normAutofit fontScale="92500" lnSpcReduction="20000"/>
          </a:bodyPr>
          <a:lstStyle/>
          <a:p>
            <a:r>
              <a:rPr kumimoji="1" lang="ja-JP" altLang="en-US">
                <a:latin typeface="メイリオ" panose="020B0604030504040204" pitchFamily="50" charset="-128"/>
                <a:ea typeface="メイリオ" panose="020B0604030504040204" pitchFamily="50" charset="-128"/>
              </a:rPr>
              <a:t>施術料、訪問施術料（共通）</a:t>
            </a:r>
            <a:endParaRPr kumimoji="1" lang="en-US" altLang="ja-JP">
              <a:latin typeface="メイリオ" panose="020B0604030504040204" pitchFamily="50" charset="-128"/>
              <a:ea typeface="メイリオ" panose="020B0604030504040204" pitchFamily="50" charset="-128"/>
            </a:endParaRPr>
          </a:p>
        </p:txBody>
      </p:sp>
      <p:sp>
        <p:nvSpPr>
          <p:cNvPr id="8" name="スライド番号プレースホルダ 7"/>
          <p:cNvSpPr>
            <a:spLocks noGrp="1"/>
          </p:cNvSpPr>
          <p:nvPr>
            <p:ph type="sldNum" sz="quarter" idx="12"/>
          </p:nvPr>
        </p:nvSpPr>
        <p:spPr/>
        <p:txBody>
          <a:bodyPr/>
          <a:lstStyle/>
          <a:p>
            <a:fld id="{8DD9D703-5948-40EC-A5D0-9464E7991EB9}" type="slidenum">
              <a:rPr kumimoji="1" lang="ja-JP" altLang="en-US" sz="2400" smtClean="0"/>
              <a:pPr/>
              <a:t>22</a:t>
            </a:fld>
            <a:endParaRPr kumimoji="1" lang="ja-JP" altLang="en-US" sz="2400"/>
          </a:p>
        </p:txBody>
      </p:sp>
      <p:sp>
        <p:nvSpPr>
          <p:cNvPr id="10" name="コンテンツ プレースホルダー 4"/>
          <p:cNvSpPr txBox="1">
            <a:spLocks/>
          </p:cNvSpPr>
          <p:nvPr/>
        </p:nvSpPr>
        <p:spPr>
          <a:xfrm>
            <a:off x="611560" y="1640709"/>
            <a:ext cx="8356447" cy="4697182"/>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pitchFamily="34" charset="0"/>
              <a:buNone/>
            </a:pPr>
            <a:r>
              <a:rPr lang="ja-JP" altLang="en-US"/>
              <a:t>　</a:t>
            </a:r>
            <a:endParaRPr lang="en-US" altLang="ja-JP"/>
          </a:p>
          <a:p>
            <a:pPr marL="0" indent="0">
              <a:buFont typeface="Arial" pitchFamily="34" charset="0"/>
              <a:buNone/>
            </a:pPr>
            <a:endParaRPr lang="en-US" altLang="ja-JP" sz="3400" b="1"/>
          </a:p>
          <a:p>
            <a:pPr marL="0" indent="0">
              <a:buFont typeface="Arial" pitchFamily="34" charset="0"/>
              <a:buNone/>
            </a:pPr>
            <a:endParaRPr lang="ja-JP" altLang="en-US" b="1"/>
          </a:p>
        </p:txBody>
      </p:sp>
    </p:spTree>
    <p:extLst>
      <p:ext uri="{BB962C8B-B14F-4D97-AF65-F5344CB8AC3E}">
        <p14:creationId xmlns:p14="http://schemas.microsoft.com/office/powerpoint/2010/main" val="4965470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角丸四角形 4"/>
          <p:cNvSpPr/>
          <p:nvPr/>
        </p:nvSpPr>
        <p:spPr>
          <a:xfrm>
            <a:off x="513033" y="1196752"/>
            <a:ext cx="8158162" cy="5548237"/>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1200"/>
              </a:spcBef>
            </a:pPr>
            <a:endParaRPr lang="en-US" altLang="ja-JP" sz="200" dirty="0">
              <a:solidFill>
                <a:schemeClr val="tx1"/>
              </a:solidFill>
              <a:latin typeface="メイリオ" panose="020B0604030504040204" pitchFamily="50" charset="-128"/>
              <a:ea typeface="メイリオ" panose="020B0604030504040204" pitchFamily="50" charset="-128"/>
            </a:endParaRPr>
          </a:p>
          <a:p>
            <a:pPr>
              <a:spcBef>
                <a:spcPts val="1200"/>
              </a:spcBef>
            </a:pPr>
            <a:r>
              <a:rPr lang="ja-JP" altLang="en-US" sz="2400" dirty="0">
                <a:solidFill>
                  <a:schemeClr val="tx1"/>
                </a:solidFill>
                <a:latin typeface="メイリオ" panose="020B0604030504040204" pitchFamily="50" charset="-128"/>
                <a:ea typeface="メイリオ" panose="020B0604030504040204" pitchFamily="50" charset="-128"/>
              </a:rPr>
              <a:t>２　同一疾病にかかる療養の給付（診察・検査及び療</a:t>
            </a:r>
            <a:endParaRPr lang="en-US" altLang="ja-JP" sz="2400" dirty="0">
              <a:solidFill>
                <a:schemeClr val="tx1"/>
              </a:solidFill>
              <a:latin typeface="メイリオ" panose="020B0604030504040204" pitchFamily="50" charset="-128"/>
              <a:ea typeface="メイリオ" panose="020B0604030504040204" pitchFamily="50" charset="-128"/>
            </a:endParaRPr>
          </a:p>
          <a:p>
            <a:r>
              <a:rPr lang="ja-JP" altLang="en-US" sz="2400" dirty="0">
                <a:solidFill>
                  <a:schemeClr val="tx1"/>
                </a:solidFill>
                <a:latin typeface="メイリオ" panose="020B0604030504040204" pitchFamily="50" charset="-128"/>
                <a:ea typeface="メイリオ" panose="020B0604030504040204" pitchFamily="50" charset="-128"/>
              </a:rPr>
              <a:t>　養費同意書交付を除く。）との併用は不可。</a:t>
            </a:r>
            <a:endParaRPr lang="en-US" altLang="ja-JP" sz="2400" dirty="0">
              <a:solidFill>
                <a:schemeClr val="tx1"/>
              </a:solidFill>
              <a:latin typeface="メイリオ" panose="020B0604030504040204" pitchFamily="50" charset="-128"/>
              <a:ea typeface="メイリオ" panose="020B0604030504040204" pitchFamily="50" charset="-128"/>
            </a:endParaRPr>
          </a:p>
          <a:p>
            <a:pPr>
              <a:lnSpc>
                <a:spcPts val="1500"/>
              </a:lnSpc>
            </a:pPr>
            <a:r>
              <a:rPr lang="ja-JP" altLang="en-US" sz="2400" dirty="0">
                <a:solidFill>
                  <a:schemeClr val="tx1"/>
                </a:solidFill>
                <a:latin typeface="メイリオ" panose="020B0604030504040204" pitchFamily="50" charset="-128"/>
                <a:ea typeface="メイリオ" panose="020B0604030504040204" pitchFamily="50" charset="-128"/>
              </a:rPr>
              <a:t>　</a:t>
            </a:r>
            <a:endParaRPr lang="en-US" altLang="ja-JP" sz="2400" dirty="0">
              <a:solidFill>
                <a:schemeClr val="tx1"/>
              </a:solidFill>
              <a:latin typeface="メイリオ" panose="020B0604030504040204" pitchFamily="50" charset="-128"/>
              <a:ea typeface="メイリオ" panose="020B0604030504040204" pitchFamily="50" charset="-128"/>
            </a:endParaRPr>
          </a:p>
          <a:p>
            <a:pPr>
              <a:lnSpc>
                <a:spcPts val="1500"/>
              </a:lnSpc>
            </a:pPr>
            <a:r>
              <a:rPr lang="ja-JP" altLang="en-US" sz="2400" dirty="0">
                <a:solidFill>
                  <a:schemeClr val="tx1"/>
                </a:solidFill>
                <a:latin typeface="メイリオ" panose="020B0604030504040204" pitchFamily="50" charset="-128"/>
                <a:ea typeface="メイリオ" panose="020B0604030504040204" pitchFamily="50" charset="-128"/>
              </a:rPr>
              <a:t>３　</a:t>
            </a:r>
            <a:r>
              <a:rPr lang="ja-JP" altLang="en-US" sz="2400" b="0" i="0" dirty="0">
                <a:solidFill>
                  <a:srgbClr val="000000"/>
                </a:solidFill>
                <a:effectLst/>
                <a:latin typeface="メイリオ" panose="020B0604030504040204" pitchFamily="50" charset="-128"/>
                <a:ea typeface="メイリオ" panose="020B0604030504040204" pitchFamily="50" charset="-128"/>
              </a:rPr>
              <a:t>療養費の支給決定にあたって、必要に応じ申請者</a:t>
            </a:r>
            <a:endParaRPr lang="en-US" altLang="ja-JP" sz="2400" b="0" i="0" dirty="0">
              <a:solidFill>
                <a:srgbClr val="000000"/>
              </a:solidFill>
              <a:effectLst/>
              <a:latin typeface="メイリオ" panose="020B0604030504040204" pitchFamily="50" charset="-128"/>
              <a:ea typeface="メイリオ" panose="020B0604030504040204" pitchFamily="50" charset="-128"/>
            </a:endParaRPr>
          </a:p>
          <a:p>
            <a:r>
              <a:rPr lang="ja-JP" altLang="en-US" sz="2400" b="0" i="0" dirty="0">
                <a:solidFill>
                  <a:srgbClr val="000000"/>
                </a:solidFill>
                <a:effectLst/>
                <a:latin typeface="メイリオ" panose="020B0604030504040204" pitchFamily="50" charset="-128"/>
                <a:ea typeface="メイリオ" panose="020B0604030504040204" pitchFamily="50" charset="-128"/>
              </a:rPr>
              <a:t>　に施術者が作成した施術内容のわかる文書の提出を</a:t>
            </a:r>
            <a:endParaRPr lang="en-US" altLang="ja-JP" sz="2400" b="0" i="0" dirty="0">
              <a:solidFill>
                <a:srgbClr val="000000"/>
              </a:solidFill>
              <a:effectLst/>
              <a:latin typeface="メイリオ" panose="020B0604030504040204" pitchFamily="50" charset="-128"/>
              <a:ea typeface="メイリオ" panose="020B0604030504040204" pitchFamily="50" charset="-128"/>
            </a:endParaRPr>
          </a:p>
          <a:p>
            <a:r>
              <a:rPr lang="ja-JP" altLang="en-US" sz="2400" b="0" i="0" dirty="0">
                <a:solidFill>
                  <a:srgbClr val="000000"/>
                </a:solidFill>
                <a:effectLst/>
                <a:latin typeface="メイリオ" panose="020B0604030504040204" pitchFamily="50" charset="-128"/>
                <a:ea typeface="メイリオ" panose="020B0604030504040204" pitchFamily="50" charset="-128"/>
              </a:rPr>
              <a:t>　求めるなど、その適正な支給に万全を期すこととさ</a:t>
            </a:r>
            <a:endParaRPr lang="en-US" altLang="ja-JP" sz="2400" b="0" i="0" dirty="0">
              <a:solidFill>
                <a:srgbClr val="000000"/>
              </a:solidFill>
              <a:effectLst/>
              <a:latin typeface="メイリオ" panose="020B0604030504040204" pitchFamily="50" charset="-128"/>
              <a:ea typeface="メイリオ" panose="020B0604030504040204" pitchFamily="50" charset="-128"/>
            </a:endParaRPr>
          </a:p>
          <a:p>
            <a:r>
              <a:rPr lang="ja-JP" altLang="en-US" sz="2400" b="0" i="0" dirty="0">
                <a:solidFill>
                  <a:srgbClr val="000000"/>
                </a:solidFill>
                <a:effectLst/>
                <a:latin typeface="メイリオ" panose="020B0604030504040204" pitchFamily="50" charset="-128"/>
                <a:ea typeface="メイリオ" panose="020B0604030504040204" pitchFamily="50" charset="-128"/>
              </a:rPr>
              <a:t>　れていること。</a:t>
            </a:r>
            <a:endParaRPr lang="en-US" altLang="ja-JP" sz="2400" b="0" i="0" dirty="0">
              <a:solidFill>
                <a:schemeClr val="tx1"/>
              </a:solidFill>
              <a:effectLst/>
              <a:latin typeface="メイリオ" panose="020B0604030504040204" pitchFamily="50" charset="-128"/>
              <a:ea typeface="メイリオ" panose="020B0604030504040204" pitchFamily="50" charset="-128"/>
            </a:endParaRPr>
          </a:p>
          <a:p>
            <a:endParaRPr lang="en-US" altLang="ja-JP" sz="500" dirty="0">
              <a:solidFill>
                <a:schemeClr val="tx1"/>
              </a:solidFill>
              <a:latin typeface="メイリオ" panose="020B0604030504040204" pitchFamily="50" charset="-128"/>
              <a:ea typeface="メイリオ" panose="020B0604030504040204" pitchFamily="50" charset="-128"/>
            </a:endParaRPr>
          </a:p>
          <a:p>
            <a:r>
              <a:rPr lang="ja-JP" altLang="en-US" sz="2400" dirty="0">
                <a:solidFill>
                  <a:schemeClr val="tx1"/>
                </a:solidFill>
                <a:latin typeface="メイリオ" panose="020B0604030504040204" pitchFamily="50" charset="-128"/>
                <a:ea typeface="メイリオ" panose="020B0604030504040204" pitchFamily="50" charset="-128"/>
              </a:rPr>
              <a:t>４　保険医療機関に入院中の患者の施術は、当該保険</a:t>
            </a:r>
            <a:endParaRPr lang="en-US" altLang="ja-JP" sz="2400" dirty="0">
              <a:solidFill>
                <a:schemeClr val="tx1"/>
              </a:solidFill>
              <a:latin typeface="メイリオ" panose="020B0604030504040204" pitchFamily="50" charset="-128"/>
              <a:ea typeface="メイリオ" panose="020B0604030504040204" pitchFamily="50" charset="-128"/>
            </a:endParaRPr>
          </a:p>
          <a:p>
            <a:r>
              <a:rPr lang="ja-JP" altLang="en-US" sz="2400" dirty="0">
                <a:solidFill>
                  <a:schemeClr val="tx1"/>
                </a:solidFill>
                <a:latin typeface="メイリオ" panose="020B0604030504040204" pitchFamily="50" charset="-128"/>
                <a:ea typeface="メイリオ" panose="020B0604030504040204" pitchFamily="50" charset="-128"/>
              </a:rPr>
              <a:t>　医療機関に往療した場合、患者が施術所に出向いて</a:t>
            </a:r>
            <a:endParaRPr lang="en-US" altLang="ja-JP" sz="2400" dirty="0">
              <a:solidFill>
                <a:schemeClr val="tx1"/>
              </a:solidFill>
              <a:latin typeface="メイリオ" panose="020B0604030504040204" pitchFamily="50" charset="-128"/>
              <a:ea typeface="メイリオ" panose="020B0604030504040204" pitchFamily="50" charset="-128"/>
            </a:endParaRPr>
          </a:p>
          <a:p>
            <a:r>
              <a:rPr lang="ja-JP" altLang="en-US" sz="2400" dirty="0">
                <a:solidFill>
                  <a:schemeClr val="tx1"/>
                </a:solidFill>
                <a:latin typeface="メイリオ" panose="020B0604030504040204" pitchFamily="50" charset="-128"/>
                <a:ea typeface="メイリオ" panose="020B0604030504040204" pitchFamily="50" charset="-128"/>
              </a:rPr>
              <a:t>　きた場合のいずれであっても算定できない。</a:t>
            </a:r>
            <a:endParaRPr lang="en-US" altLang="ja-JP" sz="2400" dirty="0">
              <a:solidFill>
                <a:schemeClr val="tx1"/>
              </a:solidFill>
              <a:latin typeface="メイリオ" panose="020B0604030504040204" pitchFamily="50" charset="-128"/>
              <a:ea typeface="メイリオ" panose="020B0604030504040204" pitchFamily="50" charset="-128"/>
            </a:endParaRPr>
          </a:p>
          <a:p>
            <a:pPr>
              <a:spcBef>
                <a:spcPts val="600"/>
              </a:spcBef>
            </a:pPr>
            <a:r>
              <a:rPr lang="ja-JP" altLang="en-US" sz="2400" dirty="0">
                <a:solidFill>
                  <a:schemeClr val="tx1"/>
                </a:solidFill>
                <a:latin typeface="メイリオ" panose="020B0604030504040204" pitchFamily="50" charset="-128"/>
                <a:ea typeface="メイリオ" panose="020B0604030504040204" pitchFamily="50" charset="-128"/>
              </a:rPr>
              <a:t>５　施術料又は訪問施術料（それぞれ初回を含む。）　</a:t>
            </a:r>
            <a:endParaRPr lang="en-US" altLang="ja-JP" sz="2400" dirty="0">
              <a:solidFill>
                <a:schemeClr val="tx1"/>
              </a:solidFill>
              <a:latin typeface="メイリオ" panose="020B0604030504040204" pitchFamily="50" charset="-128"/>
              <a:ea typeface="メイリオ" panose="020B0604030504040204" pitchFamily="50" charset="-128"/>
            </a:endParaRPr>
          </a:p>
          <a:p>
            <a:r>
              <a:rPr lang="ja-JP" altLang="en-US" sz="2400" dirty="0">
                <a:solidFill>
                  <a:schemeClr val="tx1"/>
                </a:solidFill>
                <a:latin typeface="メイリオ" panose="020B0604030504040204" pitchFamily="50" charset="-128"/>
                <a:ea typeface="メイリオ" panose="020B0604030504040204" pitchFamily="50" charset="-128"/>
              </a:rPr>
              <a:t>　は、疾病の種類、疾病の数及び部位数にかかわらず</a:t>
            </a:r>
            <a:endParaRPr lang="en-US" altLang="ja-JP" sz="2400" dirty="0">
              <a:solidFill>
                <a:schemeClr val="tx1"/>
              </a:solidFill>
              <a:latin typeface="メイリオ" panose="020B0604030504040204" pitchFamily="50" charset="-128"/>
              <a:ea typeface="メイリオ" panose="020B0604030504040204" pitchFamily="50" charset="-128"/>
            </a:endParaRPr>
          </a:p>
          <a:p>
            <a:r>
              <a:rPr lang="ja-JP" altLang="en-US" sz="2400" dirty="0">
                <a:solidFill>
                  <a:schemeClr val="tx1"/>
                </a:solidFill>
                <a:latin typeface="メイリオ" panose="020B0604030504040204" pitchFamily="50" charset="-128"/>
                <a:ea typeface="メイリオ" panose="020B0604030504040204" pitchFamily="50" charset="-128"/>
              </a:rPr>
              <a:t>　１日１回に限り算定できる。なお、同日に行われた</a:t>
            </a:r>
            <a:endParaRPr lang="en-US" altLang="ja-JP" sz="2400" dirty="0">
              <a:solidFill>
                <a:schemeClr val="tx1"/>
              </a:solidFill>
              <a:latin typeface="メイリオ" panose="020B0604030504040204" pitchFamily="50" charset="-128"/>
              <a:ea typeface="メイリオ" panose="020B0604030504040204" pitchFamily="50" charset="-128"/>
            </a:endParaRPr>
          </a:p>
          <a:p>
            <a:r>
              <a:rPr lang="ja-JP" altLang="en-US" sz="2400" dirty="0">
                <a:solidFill>
                  <a:schemeClr val="tx1"/>
                </a:solidFill>
                <a:latin typeface="メイリオ" panose="020B0604030504040204" pitchFamily="50" charset="-128"/>
                <a:ea typeface="メイリオ" panose="020B0604030504040204" pitchFamily="50" charset="-128"/>
              </a:rPr>
              <a:t>　はり術、きゅう術の施術は、それぞれ１術で算定</a:t>
            </a:r>
            <a:endParaRPr lang="en-US" altLang="ja-JP" sz="2400" dirty="0">
              <a:solidFill>
                <a:schemeClr val="tx1"/>
              </a:solidFill>
              <a:latin typeface="メイリオ" panose="020B0604030504040204" pitchFamily="50" charset="-128"/>
              <a:ea typeface="メイリオ" panose="020B0604030504040204" pitchFamily="50" charset="-128"/>
            </a:endParaRPr>
          </a:p>
          <a:p>
            <a:r>
              <a:rPr lang="ja-JP" altLang="en-US" sz="2400" dirty="0">
                <a:solidFill>
                  <a:schemeClr val="tx1"/>
                </a:solidFill>
                <a:latin typeface="メイリオ" panose="020B0604030504040204" pitchFamily="50" charset="-128"/>
                <a:ea typeface="メイリオ" panose="020B0604030504040204" pitchFamily="50" charset="-128"/>
              </a:rPr>
              <a:t>　せず２術とする。</a:t>
            </a:r>
          </a:p>
        </p:txBody>
      </p:sp>
      <p:sp>
        <p:nvSpPr>
          <p:cNvPr id="2" name="タイトル 1"/>
          <p:cNvSpPr>
            <a:spLocks noGrp="1"/>
          </p:cNvSpPr>
          <p:nvPr>
            <p:ph type="title"/>
          </p:nvPr>
        </p:nvSpPr>
        <p:spPr>
          <a:xfrm>
            <a:off x="428596" y="-27384"/>
            <a:ext cx="8229600" cy="928694"/>
          </a:xfrm>
        </p:spPr>
        <p:txBody>
          <a:bodyPr>
            <a:normAutofit/>
          </a:bodyPr>
          <a:lstStyle/>
          <a:p>
            <a:r>
              <a:rPr kumimoji="1" lang="ja-JP" altLang="en-US" sz="3000">
                <a:latin typeface="メイリオ" panose="020B0604030504040204" pitchFamily="50" charset="-128"/>
                <a:ea typeface="メイリオ" panose="020B0604030504040204" pitchFamily="50" charset="-128"/>
              </a:rPr>
              <a:t>はり・きゅう療養費支給申請上の留意点</a:t>
            </a:r>
          </a:p>
        </p:txBody>
      </p:sp>
      <p:sp>
        <p:nvSpPr>
          <p:cNvPr id="3" name="コンテンツ プレースホルダ 2"/>
          <p:cNvSpPr>
            <a:spLocks noGrp="1"/>
          </p:cNvSpPr>
          <p:nvPr>
            <p:ph idx="1"/>
          </p:nvPr>
        </p:nvSpPr>
        <p:spPr>
          <a:xfrm>
            <a:off x="500034" y="769338"/>
            <a:ext cx="8229600" cy="500066"/>
          </a:xfrm>
        </p:spPr>
        <p:txBody>
          <a:bodyPr>
            <a:normAutofit fontScale="92500" lnSpcReduction="20000"/>
          </a:bodyPr>
          <a:lstStyle/>
          <a:p>
            <a:r>
              <a:rPr kumimoji="1" lang="ja-JP" altLang="en-US">
                <a:latin typeface="メイリオ" panose="020B0604030504040204" pitchFamily="50" charset="-128"/>
                <a:ea typeface="メイリオ" panose="020B0604030504040204" pitchFamily="50" charset="-128"/>
              </a:rPr>
              <a:t>施術料、訪問施術料（共通）</a:t>
            </a:r>
            <a:endParaRPr kumimoji="1" lang="en-US" altLang="ja-JP">
              <a:latin typeface="メイリオ" panose="020B0604030504040204" pitchFamily="50" charset="-128"/>
              <a:ea typeface="メイリオ" panose="020B0604030504040204" pitchFamily="50" charset="-128"/>
            </a:endParaRPr>
          </a:p>
        </p:txBody>
      </p:sp>
      <p:sp>
        <p:nvSpPr>
          <p:cNvPr id="8" name="スライド番号プレースホルダ 7"/>
          <p:cNvSpPr>
            <a:spLocks noGrp="1"/>
          </p:cNvSpPr>
          <p:nvPr>
            <p:ph type="sldNum" sz="quarter" idx="12"/>
          </p:nvPr>
        </p:nvSpPr>
        <p:spPr>
          <a:xfrm>
            <a:off x="6751982" y="6379865"/>
            <a:ext cx="2133600" cy="365125"/>
          </a:xfrm>
        </p:spPr>
        <p:txBody>
          <a:bodyPr/>
          <a:lstStyle/>
          <a:p>
            <a:fld id="{8DD9D703-5948-40EC-A5D0-9464E7991EB9}" type="slidenum">
              <a:rPr kumimoji="1" lang="ja-JP" altLang="en-US" sz="2400" smtClean="0"/>
              <a:pPr/>
              <a:t>23</a:t>
            </a:fld>
            <a:endParaRPr kumimoji="1" lang="ja-JP" altLang="en-US" sz="2400" dirty="0"/>
          </a:p>
        </p:txBody>
      </p:sp>
      <p:sp>
        <p:nvSpPr>
          <p:cNvPr id="10" name="コンテンツ プレースホルダー 4"/>
          <p:cNvSpPr txBox="1">
            <a:spLocks/>
          </p:cNvSpPr>
          <p:nvPr/>
        </p:nvSpPr>
        <p:spPr>
          <a:xfrm>
            <a:off x="611560" y="1612138"/>
            <a:ext cx="8356447" cy="4697182"/>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pitchFamily="34" charset="0"/>
              <a:buNone/>
            </a:pPr>
            <a:r>
              <a:rPr lang="ja-JP" altLang="en-US"/>
              <a:t>　</a:t>
            </a:r>
            <a:endParaRPr lang="en-US" altLang="ja-JP"/>
          </a:p>
          <a:p>
            <a:pPr marL="0" indent="0">
              <a:buFont typeface="Arial" pitchFamily="34" charset="0"/>
              <a:buNone/>
            </a:pPr>
            <a:endParaRPr lang="en-US" altLang="ja-JP" sz="3400" b="1"/>
          </a:p>
          <a:p>
            <a:pPr marL="0" indent="0">
              <a:buFont typeface="Arial" pitchFamily="34" charset="0"/>
              <a:buNone/>
            </a:pPr>
            <a:endParaRPr lang="ja-JP" altLang="en-US" b="1"/>
          </a:p>
        </p:txBody>
      </p:sp>
    </p:spTree>
    <p:extLst>
      <p:ext uri="{BB962C8B-B14F-4D97-AF65-F5344CB8AC3E}">
        <p14:creationId xmlns:p14="http://schemas.microsoft.com/office/powerpoint/2010/main" val="11516985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84B4B1-56B1-17E8-1D26-3DD12E742D11}"/>
            </a:ext>
          </a:extLst>
        </p:cNvPr>
        <p:cNvGrpSpPr/>
        <p:nvPr/>
      </p:nvGrpSpPr>
      <p:grpSpPr>
        <a:xfrm>
          <a:off x="0" y="0"/>
          <a:ext cx="0" cy="0"/>
          <a:chOff x="0" y="0"/>
          <a:chExt cx="0" cy="0"/>
        </a:xfrm>
      </p:grpSpPr>
      <p:sp>
        <p:nvSpPr>
          <p:cNvPr id="5" name="角丸四角形 4">
            <a:extLst>
              <a:ext uri="{FF2B5EF4-FFF2-40B4-BE49-F238E27FC236}">
                <a16:creationId xmlns:a16="http://schemas.microsoft.com/office/drawing/2014/main" id="{B75C4199-FA7E-3C10-1A58-6FEA5F37F60C}"/>
              </a:ext>
            </a:extLst>
          </p:cNvPr>
          <p:cNvSpPr/>
          <p:nvPr/>
        </p:nvSpPr>
        <p:spPr>
          <a:xfrm>
            <a:off x="513033" y="1474509"/>
            <a:ext cx="8158162" cy="516920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ja-JP" altLang="en-US" sz="2400" dirty="0">
                <a:solidFill>
                  <a:schemeClr val="tx1"/>
                </a:solidFill>
                <a:latin typeface="メイリオ" panose="020B0604030504040204" pitchFamily="50" charset="-128"/>
                <a:ea typeface="メイリオ" panose="020B0604030504040204" pitchFamily="50" charset="-128"/>
              </a:rPr>
              <a:t>６　</a:t>
            </a:r>
            <a:r>
              <a:rPr lang="ja-JP" altLang="en-US" sz="2400" b="0" i="0" dirty="0">
                <a:solidFill>
                  <a:srgbClr val="000000"/>
                </a:solidFill>
                <a:effectLst/>
                <a:latin typeface="メイリオ" panose="020B0604030504040204" pitchFamily="50" charset="-128"/>
                <a:ea typeface="メイリオ" panose="020B0604030504040204" pitchFamily="50" charset="-128"/>
              </a:rPr>
              <a:t>「特掲診療料の施設基準等」（平成</a:t>
            </a:r>
            <a:r>
              <a:rPr lang="en-US" altLang="ja-JP" sz="2400" b="0" i="0" dirty="0">
                <a:solidFill>
                  <a:srgbClr val="000000"/>
                </a:solidFill>
                <a:effectLst/>
                <a:latin typeface="メイリオ" panose="020B0604030504040204" pitchFamily="50" charset="-128"/>
                <a:ea typeface="メイリオ" panose="020B0604030504040204" pitchFamily="50" charset="-128"/>
              </a:rPr>
              <a:t>20</a:t>
            </a:r>
            <a:r>
              <a:rPr lang="ja-JP" altLang="en-US" sz="2400" b="0" i="0" dirty="0">
                <a:solidFill>
                  <a:srgbClr val="000000"/>
                </a:solidFill>
                <a:effectLst/>
                <a:latin typeface="メイリオ" panose="020B0604030504040204" pitchFamily="50" charset="-128"/>
                <a:ea typeface="メイリオ" panose="020B0604030504040204" pitchFamily="50" charset="-128"/>
              </a:rPr>
              <a:t>年厚生労働</a:t>
            </a:r>
            <a:endParaRPr lang="en-US" altLang="ja-JP" sz="2400" b="0" i="0" dirty="0">
              <a:solidFill>
                <a:srgbClr val="000000"/>
              </a:solidFill>
              <a:effectLst/>
              <a:latin typeface="メイリオ" panose="020B0604030504040204" pitchFamily="50" charset="-128"/>
              <a:ea typeface="メイリオ" panose="020B0604030504040204" pitchFamily="50" charset="-128"/>
            </a:endParaRPr>
          </a:p>
          <a:p>
            <a:pPr algn="just"/>
            <a:r>
              <a:rPr lang="ja-JP" altLang="en-US" sz="2400" b="0" i="0" dirty="0">
                <a:solidFill>
                  <a:srgbClr val="000000"/>
                </a:solidFill>
                <a:effectLst/>
                <a:latin typeface="メイリオ" panose="020B0604030504040204" pitchFamily="50" charset="-128"/>
                <a:ea typeface="メイリオ" panose="020B0604030504040204" pitchFamily="50" charset="-128"/>
              </a:rPr>
              <a:t>　省告示第</a:t>
            </a:r>
            <a:r>
              <a:rPr lang="en-US" altLang="ja-JP" sz="2400" b="0" i="0" dirty="0">
                <a:solidFill>
                  <a:srgbClr val="000000"/>
                </a:solidFill>
                <a:effectLst/>
                <a:latin typeface="メイリオ" panose="020B0604030504040204" pitchFamily="50" charset="-128"/>
                <a:ea typeface="メイリオ" panose="020B0604030504040204" pitchFamily="50" charset="-128"/>
              </a:rPr>
              <a:t>63</a:t>
            </a:r>
            <a:r>
              <a:rPr lang="ja-JP" altLang="en-US" sz="2400" b="0" i="0" dirty="0">
                <a:solidFill>
                  <a:srgbClr val="000000"/>
                </a:solidFill>
                <a:effectLst/>
                <a:latin typeface="メイリオ" panose="020B0604030504040204" pitchFamily="50" charset="-128"/>
                <a:ea typeface="メイリオ" panose="020B0604030504040204" pitchFamily="50" charset="-128"/>
              </a:rPr>
              <a:t>号）第四の四の三の三に規定する地域　</a:t>
            </a:r>
            <a:endParaRPr lang="en-US" altLang="ja-JP" sz="2400" b="0" i="0" dirty="0">
              <a:solidFill>
                <a:srgbClr val="000000"/>
              </a:solidFill>
              <a:effectLst/>
              <a:latin typeface="メイリオ" panose="020B0604030504040204" pitchFamily="50" charset="-128"/>
              <a:ea typeface="メイリオ" panose="020B0604030504040204" pitchFamily="50" charset="-128"/>
            </a:endParaRPr>
          </a:p>
          <a:p>
            <a:pPr algn="just"/>
            <a:r>
              <a:rPr lang="ja-JP" altLang="en-US" sz="2400" b="0" i="0" dirty="0">
                <a:solidFill>
                  <a:srgbClr val="000000"/>
                </a:solidFill>
                <a:effectLst/>
                <a:latin typeface="メイリオ" panose="020B0604030504040204" pitchFamily="50" charset="-128"/>
                <a:ea typeface="メイリオ" panose="020B0604030504040204" pitchFamily="50" charset="-128"/>
              </a:rPr>
              <a:t>　（以下「特別地域」という。）に居住する患者の患</a:t>
            </a:r>
            <a:endParaRPr lang="en-US" altLang="ja-JP" sz="2400" b="0" i="0" dirty="0">
              <a:solidFill>
                <a:srgbClr val="000000"/>
              </a:solidFill>
              <a:effectLst/>
              <a:latin typeface="メイリオ" panose="020B0604030504040204" pitchFamily="50" charset="-128"/>
              <a:ea typeface="メイリオ" panose="020B0604030504040204" pitchFamily="50" charset="-128"/>
            </a:endParaRPr>
          </a:p>
          <a:p>
            <a:pPr algn="just"/>
            <a:r>
              <a:rPr lang="ja-JP" altLang="en-US" sz="2400" b="0" i="0" dirty="0">
                <a:solidFill>
                  <a:srgbClr val="000000"/>
                </a:solidFill>
                <a:effectLst/>
                <a:latin typeface="メイリオ" panose="020B0604030504040204" pitchFamily="50" charset="-128"/>
                <a:ea typeface="メイリオ" panose="020B0604030504040204" pitchFamily="50" charset="-128"/>
              </a:rPr>
              <a:t>　家に赴き、往療料の支給要件を満たして施術を行っ</a:t>
            </a:r>
            <a:endParaRPr lang="en-US" altLang="ja-JP" sz="2400" b="0" i="0" dirty="0">
              <a:solidFill>
                <a:srgbClr val="000000"/>
              </a:solidFill>
              <a:effectLst/>
              <a:latin typeface="メイリオ" panose="020B0604030504040204" pitchFamily="50" charset="-128"/>
              <a:ea typeface="メイリオ" panose="020B0604030504040204" pitchFamily="50" charset="-128"/>
            </a:endParaRPr>
          </a:p>
          <a:p>
            <a:pPr algn="just"/>
            <a:r>
              <a:rPr lang="ja-JP" altLang="en-US" sz="2400" b="0" i="0" dirty="0">
                <a:solidFill>
                  <a:srgbClr val="000000"/>
                </a:solidFill>
                <a:effectLst/>
                <a:latin typeface="メイリオ" panose="020B0604030504040204" pitchFamily="50" charset="-128"/>
                <a:ea typeface="メイリオ" panose="020B0604030504040204" pitchFamily="50" charset="-128"/>
              </a:rPr>
              <a:t>　た場合、特別地域加算として所定額を加算すること。</a:t>
            </a:r>
            <a:endParaRPr lang="en-US" altLang="ja-JP" sz="2400" b="0" i="0" dirty="0">
              <a:solidFill>
                <a:srgbClr val="000000"/>
              </a:solidFill>
              <a:effectLst/>
              <a:latin typeface="メイリオ" panose="020B0604030504040204" pitchFamily="50" charset="-128"/>
              <a:ea typeface="メイリオ" panose="020B0604030504040204" pitchFamily="50" charset="-128"/>
            </a:endParaRPr>
          </a:p>
          <a:p>
            <a:pPr algn="just"/>
            <a:endParaRPr lang="en-US" altLang="ja-JP" sz="500" b="0" i="0" dirty="0">
              <a:solidFill>
                <a:srgbClr val="000000"/>
              </a:solidFill>
              <a:effectLst/>
              <a:latin typeface="メイリオ" panose="020B0604030504040204" pitchFamily="50" charset="-128"/>
              <a:ea typeface="メイリオ" panose="020B0604030504040204" pitchFamily="50" charset="-128"/>
            </a:endParaRPr>
          </a:p>
          <a:p>
            <a:pPr algn="just" rtl="0"/>
            <a:r>
              <a:rPr lang="ja-JP" altLang="en-US" sz="2400" b="0" i="0" dirty="0">
                <a:solidFill>
                  <a:srgbClr val="000000"/>
                </a:solidFill>
                <a:effectLst/>
                <a:latin typeface="メイリオ" panose="020B0604030504040204" pitchFamily="50" charset="-128"/>
                <a:ea typeface="メイリオ" panose="020B0604030504040204" pitchFamily="50" charset="-128"/>
              </a:rPr>
              <a:t>７　片道</a:t>
            </a:r>
            <a:r>
              <a:rPr lang="en-US" altLang="ja-JP" sz="2400" b="0" i="0" dirty="0">
                <a:solidFill>
                  <a:srgbClr val="000000"/>
                </a:solidFill>
                <a:effectLst/>
                <a:latin typeface="メイリオ" panose="020B0604030504040204" pitchFamily="50" charset="-128"/>
                <a:ea typeface="メイリオ" panose="020B0604030504040204" pitchFamily="50" charset="-128"/>
              </a:rPr>
              <a:t>16km</a:t>
            </a:r>
            <a:r>
              <a:rPr lang="ja-JP" altLang="en-US" sz="2400" b="0" i="0" dirty="0">
                <a:solidFill>
                  <a:srgbClr val="000000"/>
                </a:solidFill>
                <a:effectLst/>
                <a:latin typeface="メイリオ" panose="020B0604030504040204" pitchFamily="50" charset="-128"/>
                <a:ea typeface="メイリオ" panose="020B0604030504040204" pitchFamily="50" charset="-128"/>
              </a:rPr>
              <a:t>を超える往療による施術については、</a:t>
            </a:r>
            <a:endParaRPr lang="en-US" altLang="ja-JP" sz="2400" b="0" i="0" dirty="0">
              <a:solidFill>
                <a:srgbClr val="000000"/>
              </a:solidFill>
              <a:effectLst/>
              <a:latin typeface="メイリオ" panose="020B0604030504040204" pitchFamily="50" charset="-128"/>
              <a:ea typeface="メイリオ" panose="020B0604030504040204" pitchFamily="50" charset="-128"/>
            </a:endParaRPr>
          </a:p>
          <a:p>
            <a:pPr algn="just" rtl="0"/>
            <a:r>
              <a:rPr lang="ja-JP" altLang="en-US" sz="2400" b="0" i="0" dirty="0">
                <a:solidFill>
                  <a:srgbClr val="000000"/>
                </a:solidFill>
                <a:effectLst/>
                <a:latin typeface="メイリオ" panose="020B0604030504040204" pitchFamily="50" charset="-128"/>
                <a:ea typeface="メイリオ" panose="020B0604030504040204" pitchFamily="50" charset="-128"/>
              </a:rPr>
              <a:t>　施術所の所在地又は届け出た住所地からの往療を必</a:t>
            </a:r>
            <a:endParaRPr lang="en-US" altLang="ja-JP" sz="2400" b="0" i="0" dirty="0">
              <a:solidFill>
                <a:srgbClr val="000000"/>
              </a:solidFill>
              <a:effectLst/>
              <a:latin typeface="メイリオ" panose="020B0604030504040204" pitchFamily="50" charset="-128"/>
              <a:ea typeface="メイリオ" panose="020B0604030504040204" pitchFamily="50" charset="-128"/>
            </a:endParaRPr>
          </a:p>
          <a:p>
            <a:pPr algn="just" rtl="0"/>
            <a:r>
              <a:rPr lang="ja-JP" altLang="en-US" sz="2400" b="0" i="0" dirty="0">
                <a:solidFill>
                  <a:srgbClr val="000000"/>
                </a:solidFill>
                <a:effectLst/>
                <a:latin typeface="メイリオ" panose="020B0604030504040204" pitchFamily="50" charset="-128"/>
                <a:ea typeface="メイリオ" panose="020B0604030504040204" pitchFamily="50" charset="-128"/>
              </a:rPr>
              <a:t>　要とする絶対的な理由がある場合に認められるもの</a:t>
            </a:r>
            <a:endParaRPr lang="en-US" altLang="ja-JP" sz="2400" b="0" i="0" dirty="0">
              <a:solidFill>
                <a:srgbClr val="000000"/>
              </a:solidFill>
              <a:effectLst/>
              <a:latin typeface="メイリオ" panose="020B0604030504040204" pitchFamily="50" charset="-128"/>
              <a:ea typeface="メイリオ" panose="020B0604030504040204" pitchFamily="50" charset="-128"/>
            </a:endParaRPr>
          </a:p>
          <a:p>
            <a:pPr algn="just" rtl="0"/>
            <a:r>
              <a:rPr lang="ja-JP" altLang="en-US" sz="2400" b="0" i="0" dirty="0">
                <a:solidFill>
                  <a:srgbClr val="000000"/>
                </a:solidFill>
                <a:effectLst/>
                <a:latin typeface="メイリオ" panose="020B0604030504040204" pitchFamily="50" charset="-128"/>
                <a:ea typeface="メイリオ" panose="020B0604030504040204" pitchFamily="50" charset="-128"/>
              </a:rPr>
              <a:t>　であるが、かかる理由がなく、患家の希望により</a:t>
            </a:r>
            <a:endParaRPr lang="en-US" altLang="ja-JP" sz="2400" b="0" i="0" dirty="0">
              <a:solidFill>
                <a:srgbClr val="000000"/>
              </a:solidFill>
              <a:effectLst/>
              <a:latin typeface="メイリオ" panose="020B0604030504040204" pitchFamily="50" charset="-128"/>
              <a:ea typeface="メイリオ" panose="020B0604030504040204" pitchFamily="50" charset="-128"/>
            </a:endParaRPr>
          </a:p>
          <a:p>
            <a:pPr algn="just" rtl="0"/>
            <a:r>
              <a:rPr lang="ja-JP" altLang="en-US" sz="2400" b="0" i="0" dirty="0">
                <a:solidFill>
                  <a:srgbClr val="000000"/>
                </a:solidFill>
                <a:effectLst/>
                <a:latin typeface="メイリオ" panose="020B0604030504040204" pitchFamily="50" charset="-128"/>
                <a:ea typeface="メイリオ" panose="020B0604030504040204" pitchFamily="50" charset="-128"/>
              </a:rPr>
              <a:t>　</a:t>
            </a:r>
            <a:r>
              <a:rPr lang="en-US" altLang="ja-JP" sz="2400" b="0" i="0" dirty="0">
                <a:solidFill>
                  <a:srgbClr val="000000"/>
                </a:solidFill>
                <a:effectLst/>
                <a:latin typeface="メイリオ" panose="020B0604030504040204" pitchFamily="50" charset="-128"/>
                <a:ea typeface="メイリオ" panose="020B0604030504040204" pitchFamily="50" charset="-128"/>
              </a:rPr>
              <a:t>16km</a:t>
            </a:r>
            <a:r>
              <a:rPr lang="ja-JP" altLang="en-US" sz="2400" b="0" i="0" dirty="0">
                <a:solidFill>
                  <a:srgbClr val="000000"/>
                </a:solidFill>
                <a:effectLst/>
                <a:latin typeface="メイリオ" panose="020B0604030504040204" pitchFamily="50" charset="-128"/>
                <a:ea typeface="メイリオ" panose="020B0604030504040204" pitchFamily="50" charset="-128"/>
              </a:rPr>
              <a:t>を超える往療をした場合、施術料は全額が認</a:t>
            </a:r>
            <a:endParaRPr lang="en-US" altLang="ja-JP" sz="2400" b="0" i="0" dirty="0">
              <a:solidFill>
                <a:srgbClr val="000000"/>
              </a:solidFill>
              <a:effectLst/>
              <a:latin typeface="メイリオ" panose="020B0604030504040204" pitchFamily="50" charset="-128"/>
              <a:ea typeface="メイリオ" panose="020B0604030504040204" pitchFamily="50" charset="-128"/>
            </a:endParaRPr>
          </a:p>
          <a:p>
            <a:pPr algn="just" rtl="0"/>
            <a:r>
              <a:rPr lang="ja-JP" altLang="en-US" sz="2400" b="0" i="0" dirty="0">
                <a:solidFill>
                  <a:srgbClr val="000000"/>
                </a:solidFill>
                <a:effectLst/>
                <a:latin typeface="メイリオ" panose="020B0604030504040204" pitchFamily="50" charset="-128"/>
                <a:ea typeface="メイリオ" panose="020B0604030504040204" pitchFamily="50" charset="-128"/>
              </a:rPr>
              <a:t>　められない。</a:t>
            </a:r>
          </a:p>
          <a:p>
            <a:pPr algn="just" rtl="0"/>
            <a:r>
              <a:rPr lang="ja-JP" altLang="en-US" sz="2400" b="0" i="0" dirty="0">
                <a:solidFill>
                  <a:srgbClr val="000000"/>
                </a:solidFill>
                <a:effectLst/>
                <a:latin typeface="メイリオ" panose="020B0604030504040204" pitchFamily="50" charset="-128"/>
                <a:ea typeface="メイリオ" panose="020B0604030504040204" pitchFamily="50" charset="-128"/>
              </a:rPr>
              <a:t>　　なお、片道</a:t>
            </a:r>
            <a:r>
              <a:rPr lang="en-US" altLang="ja-JP" sz="2400" b="0" i="0" dirty="0">
                <a:solidFill>
                  <a:srgbClr val="000000"/>
                </a:solidFill>
                <a:effectLst/>
                <a:latin typeface="メイリオ" panose="020B0604030504040204" pitchFamily="50" charset="-128"/>
                <a:ea typeface="メイリオ" panose="020B0604030504040204" pitchFamily="50" charset="-128"/>
              </a:rPr>
              <a:t>16km</a:t>
            </a:r>
            <a:r>
              <a:rPr lang="ja-JP" altLang="en-US" sz="2400" b="0" i="0" dirty="0">
                <a:solidFill>
                  <a:srgbClr val="000000"/>
                </a:solidFill>
                <a:effectLst/>
                <a:latin typeface="メイリオ" panose="020B0604030504040204" pitchFamily="50" charset="-128"/>
                <a:ea typeface="メイリオ" panose="020B0604030504040204" pitchFamily="50" charset="-128"/>
              </a:rPr>
              <a:t>を超える往療とは、施術所の所</a:t>
            </a:r>
            <a:endParaRPr lang="en-US" altLang="ja-JP" sz="2400" b="0" i="0" dirty="0">
              <a:solidFill>
                <a:srgbClr val="000000"/>
              </a:solidFill>
              <a:effectLst/>
              <a:latin typeface="メイリオ" panose="020B0604030504040204" pitchFamily="50" charset="-128"/>
              <a:ea typeface="メイリオ" panose="020B0604030504040204" pitchFamily="50" charset="-128"/>
            </a:endParaRPr>
          </a:p>
          <a:p>
            <a:pPr algn="just" rtl="0"/>
            <a:r>
              <a:rPr lang="ja-JP" altLang="en-US" sz="2400" b="0" i="0" dirty="0">
                <a:solidFill>
                  <a:srgbClr val="000000"/>
                </a:solidFill>
                <a:effectLst/>
                <a:latin typeface="メイリオ" panose="020B0604030504040204" pitchFamily="50" charset="-128"/>
                <a:ea typeface="メイリオ" panose="020B0604030504040204" pitchFamily="50" charset="-128"/>
              </a:rPr>
              <a:t>　在地又は届け出た住所地と患家の直線距離である。</a:t>
            </a:r>
          </a:p>
        </p:txBody>
      </p:sp>
      <p:sp>
        <p:nvSpPr>
          <p:cNvPr id="2" name="タイトル 1">
            <a:extLst>
              <a:ext uri="{FF2B5EF4-FFF2-40B4-BE49-F238E27FC236}">
                <a16:creationId xmlns:a16="http://schemas.microsoft.com/office/drawing/2014/main" id="{A13E890A-51D1-D8CA-E47A-C585E10E92D4}"/>
              </a:ext>
            </a:extLst>
          </p:cNvPr>
          <p:cNvSpPr>
            <a:spLocks noGrp="1"/>
          </p:cNvSpPr>
          <p:nvPr>
            <p:ph type="title"/>
          </p:nvPr>
        </p:nvSpPr>
        <p:spPr>
          <a:xfrm>
            <a:off x="428596" y="214290"/>
            <a:ext cx="8229600" cy="928694"/>
          </a:xfrm>
        </p:spPr>
        <p:txBody>
          <a:bodyPr>
            <a:normAutofit/>
          </a:bodyPr>
          <a:lstStyle/>
          <a:p>
            <a:r>
              <a:rPr kumimoji="1" lang="ja-JP" altLang="en-US" sz="3000">
                <a:latin typeface="メイリオ" panose="020B0604030504040204" pitchFamily="50" charset="-128"/>
                <a:ea typeface="メイリオ" panose="020B0604030504040204" pitchFamily="50" charset="-128"/>
              </a:rPr>
              <a:t>はり・きゅう療養費支給申請上の留意点</a:t>
            </a:r>
          </a:p>
        </p:txBody>
      </p:sp>
      <p:sp>
        <p:nvSpPr>
          <p:cNvPr id="3" name="コンテンツ プレースホルダ 2">
            <a:extLst>
              <a:ext uri="{FF2B5EF4-FFF2-40B4-BE49-F238E27FC236}">
                <a16:creationId xmlns:a16="http://schemas.microsoft.com/office/drawing/2014/main" id="{F81B79F1-4A4F-07BE-7E2E-0A865138DC75}"/>
              </a:ext>
            </a:extLst>
          </p:cNvPr>
          <p:cNvSpPr>
            <a:spLocks noGrp="1"/>
          </p:cNvSpPr>
          <p:nvPr>
            <p:ph idx="1"/>
          </p:nvPr>
        </p:nvSpPr>
        <p:spPr>
          <a:xfrm>
            <a:off x="500034" y="1011012"/>
            <a:ext cx="8229600" cy="500066"/>
          </a:xfrm>
        </p:spPr>
        <p:txBody>
          <a:bodyPr>
            <a:normAutofit fontScale="92500" lnSpcReduction="20000"/>
          </a:bodyPr>
          <a:lstStyle/>
          <a:p>
            <a:r>
              <a:rPr kumimoji="1" lang="ja-JP" altLang="en-US">
                <a:latin typeface="メイリオ" panose="020B0604030504040204" pitchFamily="50" charset="-128"/>
                <a:ea typeface="メイリオ" panose="020B0604030504040204" pitchFamily="50" charset="-128"/>
              </a:rPr>
              <a:t>施術料、訪問施術料（共通）</a:t>
            </a:r>
            <a:endParaRPr kumimoji="1" lang="en-US" altLang="ja-JP">
              <a:latin typeface="メイリオ" panose="020B0604030504040204" pitchFamily="50" charset="-128"/>
              <a:ea typeface="メイリオ" panose="020B0604030504040204" pitchFamily="50" charset="-128"/>
            </a:endParaRPr>
          </a:p>
        </p:txBody>
      </p:sp>
      <p:sp>
        <p:nvSpPr>
          <p:cNvPr id="8" name="スライド番号プレースホルダ 7">
            <a:extLst>
              <a:ext uri="{FF2B5EF4-FFF2-40B4-BE49-F238E27FC236}">
                <a16:creationId xmlns:a16="http://schemas.microsoft.com/office/drawing/2014/main" id="{9F17D3D6-1DE5-F629-F68D-E4A30E85848D}"/>
              </a:ext>
            </a:extLst>
          </p:cNvPr>
          <p:cNvSpPr>
            <a:spLocks noGrp="1"/>
          </p:cNvSpPr>
          <p:nvPr>
            <p:ph type="sldNum" sz="quarter" idx="12"/>
          </p:nvPr>
        </p:nvSpPr>
        <p:spPr>
          <a:xfrm>
            <a:off x="6762000" y="6356350"/>
            <a:ext cx="2133600" cy="365125"/>
          </a:xfrm>
        </p:spPr>
        <p:txBody>
          <a:bodyPr/>
          <a:lstStyle/>
          <a:p>
            <a:fld id="{8DD9D703-5948-40EC-A5D0-9464E7991EB9}" type="slidenum">
              <a:rPr kumimoji="1" lang="ja-JP" altLang="en-US" sz="2400" smtClean="0"/>
              <a:pPr/>
              <a:t>24</a:t>
            </a:fld>
            <a:endParaRPr kumimoji="1" lang="ja-JP" altLang="en-US" sz="2400"/>
          </a:p>
        </p:txBody>
      </p:sp>
      <p:sp>
        <p:nvSpPr>
          <p:cNvPr id="10" name="コンテンツ プレースホルダー 4">
            <a:extLst>
              <a:ext uri="{FF2B5EF4-FFF2-40B4-BE49-F238E27FC236}">
                <a16:creationId xmlns:a16="http://schemas.microsoft.com/office/drawing/2014/main" id="{F818543D-D2F1-E835-A1FE-44A99E8B6688}"/>
              </a:ext>
            </a:extLst>
          </p:cNvPr>
          <p:cNvSpPr txBox="1">
            <a:spLocks/>
          </p:cNvSpPr>
          <p:nvPr/>
        </p:nvSpPr>
        <p:spPr>
          <a:xfrm>
            <a:off x="611560" y="1612138"/>
            <a:ext cx="8356447" cy="4697182"/>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pitchFamily="34" charset="0"/>
              <a:buNone/>
            </a:pPr>
            <a:r>
              <a:rPr lang="ja-JP" altLang="en-US"/>
              <a:t>　</a:t>
            </a:r>
            <a:endParaRPr lang="en-US" altLang="ja-JP"/>
          </a:p>
          <a:p>
            <a:pPr marL="0" indent="0">
              <a:buFont typeface="Arial" pitchFamily="34" charset="0"/>
              <a:buNone/>
            </a:pPr>
            <a:endParaRPr lang="en-US" altLang="ja-JP" sz="3400" b="1"/>
          </a:p>
          <a:p>
            <a:pPr marL="0" indent="0">
              <a:buFont typeface="Arial" pitchFamily="34" charset="0"/>
              <a:buNone/>
            </a:pPr>
            <a:endParaRPr lang="ja-JP" altLang="en-US" b="1"/>
          </a:p>
        </p:txBody>
      </p:sp>
    </p:spTree>
    <p:extLst>
      <p:ext uri="{BB962C8B-B14F-4D97-AF65-F5344CB8AC3E}">
        <p14:creationId xmlns:p14="http://schemas.microsoft.com/office/powerpoint/2010/main" val="26732290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角丸四角形 4"/>
          <p:cNvSpPr/>
          <p:nvPr/>
        </p:nvSpPr>
        <p:spPr>
          <a:xfrm>
            <a:off x="414366" y="1474510"/>
            <a:ext cx="8256829" cy="464004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ja-JP" altLang="en-US" sz="2400" dirty="0">
                <a:solidFill>
                  <a:schemeClr val="tx1"/>
                </a:solidFill>
                <a:latin typeface="メイリオ" panose="020B0604030504040204" pitchFamily="50" charset="-128"/>
                <a:ea typeface="メイリオ" panose="020B0604030504040204" pitchFamily="50" charset="-128"/>
              </a:rPr>
              <a:t>１　</a:t>
            </a:r>
            <a:r>
              <a:rPr lang="ja-JP" altLang="en-US" sz="2400" b="0" i="0" dirty="0">
                <a:solidFill>
                  <a:srgbClr val="000000"/>
                </a:solidFill>
                <a:effectLst/>
                <a:latin typeface="メイリオ" panose="020B0604030504040204" pitchFamily="50" charset="-128"/>
                <a:ea typeface="メイリオ" panose="020B0604030504040204" pitchFamily="50" charset="-128"/>
              </a:rPr>
              <a:t>訪問施術料は、歩行困難等、真に安静を必要とす</a:t>
            </a:r>
            <a:endParaRPr lang="en-US" altLang="ja-JP" sz="2400" b="0" i="0" dirty="0">
              <a:solidFill>
                <a:srgbClr val="000000"/>
              </a:solidFill>
              <a:effectLst/>
              <a:latin typeface="メイリオ" panose="020B0604030504040204" pitchFamily="50" charset="-128"/>
              <a:ea typeface="メイリオ" panose="020B0604030504040204" pitchFamily="50" charset="-128"/>
            </a:endParaRPr>
          </a:p>
          <a:p>
            <a:pPr algn="just"/>
            <a:r>
              <a:rPr lang="ja-JP" altLang="en-US" sz="2400" b="0" i="0" dirty="0">
                <a:solidFill>
                  <a:srgbClr val="000000"/>
                </a:solidFill>
                <a:effectLst/>
                <a:latin typeface="メイリオ" panose="020B0604030504040204" pitchFamily="50" charset="-128"/>
                <a:ea typeface="メイリオ" panose="020B0604030504040204" pitchFamily="50" charset="-128"/>
              </a:rPr>
              <a:t>　るやむを得ない理由等により通所して治療を受ける</a:t>
            </a:r>
            <a:endParaRPr lang="en-US" altLang="ja-JP" sz="2400" b="0" i="0" dirty="0">
              <a:solidFill>
                <a:srgbClr val="000000"/>
              </a:solidFill>
              <a:effectLst/>
              <a:latin typeface="メイリオ" panose="020B0604030504040204" pitchFamily="50" charset="-128"/>
              <a:ea typeface="メイリオ" panose="020B0604030504040204" pitchFamily="50" charset="-128"/>
            </a:endParaRPr>
          </a:p>
          <a:p>
            <a:pPr algn="just"/>
            <a:r>
              <a:rPr lang="ja-JP" altLang="en-US" sz="2400" b="0" i="0" dirty="0">
                <a:solidFill>
                  <a:srgbClr val="000000"/>
                </a:solidFill>
                <a:effectLst/>
                <a:latin typeface="メイリオ" panose="020B0604030504040204" pitchFamily="50" charset="-128"/>
                <a:ea typeface="メイリオ" panose="020B0604030504040204" pitchFamily="50" charset="-128"/>
              </a:rPr>
              <a:t>　ことが困難な場合（往療料の支給が行われる場合を</a:t>
            </a:r>
            <a:endParaRPr lang="en-US" altLang="ja-JP" sz="2400" b="0" i="0" dirty="0">
              <a:solidFill>
                <a:srgbClr val="000000"/>
              </a:solidFill>
              <a:effectLst/>
              <a:latin typeface="メイリオ" panose="020B0604030504040204" pitchFamily="50" charset="-128"/>
              <a:ea typeface="メイリオ" panose="020B0604030504040204" pitchFamily="50" charset="-128"/>
            </a:endParaRPr>
          </a:p>
          <a:p>
            <a:pPr algn="just"/>
            <a:r>
              <a:rPr lang="ja-JP" altLang="en-US" sz="2400" b="0" i="0" dirty="0">
                <a:solidFill>
                  <a:srgbClr val="000000"/>
                </a:solidFill>
                <a:effectLst/>
                <a:latin typeface="メイリオ" panose="020B0604030504040204" pitchFamily="50" charset="-128"/>
                <a:ea typeface="メイリオ" panose="020B0604030504040204" pitchFamily="50" charset="-128"/>
              </a:rPr>
              <a:t>　除く。）に、患家の求めに応じて患家に赴き定期的</a:t>
            </a:r>
            <a:endParaRPr lang="en-US" altLang="ja-JP" sz="2400" b="0" i="0" dirty="0">
              <a:solidFill>
                <a:srgbClr val="000000"/>
              </a:solidFill>
              <a:effectLst/>
              <a:latin typeface="メイリオ" panose="020B0604030504040204" pitchFamily="50" charset="-128"/>
              <a:ea typeface="メイリオ" panose="020B0604030504040204" pitchFamily="50" charset="-128"/>
            </a:endParaRPr>
          </a:p>
          <a:p>
            <a:pPr algn="just"/>
            <a:r>
              <a:rPr lang="ja-JP" altLang="en-US" sz="2400" b="0" i="0" dirty="0">
                <a:solidFill>
                  <a:srgbClr val="000000"/>
                </a:solidFill>
                <a:effectLst/>
                <a:latin typeface="メイリオ" panose="020B0604030504040204" pitchFamily="50" charset="-128"/>
                <a:ea typeface="メイリオ" panose="020B0604030504040204" pitchFamily="50" charset="-128"/>
              </a:rPr>
              <a:t>　ないし計画的に施術を行った場合に支給できること。</a:t>
            </a:r>
            <a:endParaRPr lang="en-US" altLang="ja-JP" sz="2400" b="0" i="0" dirty="0">
              <a:solidFill>
                <a:srgbClr val="000000"/>
              </a:solidFill>
              <a:effectLst/>
              <a:latin typeface="メイリオ" panose="020B0604030504040204" pitchFamily="50" charset="-128"/>
              <a:ea typeface="メイリオ" panose="020B0604030504040204" pitchFamily="50" charset="-128"/>
            </a:endParaRPr>
          </a:p>
          <a:p>
            <a:pPr algn="just"/>
            <a:endParaRPr lang="en-US" altLang="ja-JP" sz="600" dirty="0">
              <a:solidFill>
                <a:srgbClr val="000000"/>
              </a:solidFill>
              <a:latin typeface="メイリオ" panose="020B0604030504040204" pitchFamily="50" charset="-128"/>
              <a:ea typeface="メイリオ" panose="020B0604030504040204" pitchFamily="50" charset="-128"/>
            </a:endParaRPr>
          </a:p>
          <a:p>
            <a:pPr algn="just"/>
            <a:r>
              <a:rPr lang="ja-JP" altLang="en-US" sz="2400" b="0" i="0" dirty="0">
                <a:solidFill>
                  <a:srgbClr val="000000"/>
                </a:solidFill>
                <a:effectLst/>
                <a:latin typeface="メイリオ" panose="020B0604030504040204" pitchFamily="50" charset="-128"/>
                <a:ea typeface="メイリオ" panose="020B0604030504040204" pitchFamily="50" charset="-128"/>
              </a:rPr>
              <a:t>２　訪問施術料は、治療上真に必要があると認められ</a:t>
            </a:r>
            <a:endParaRPr lang="en-US" altLang="ja-JP" sz="2400" b="0" i="0" dirty="0">
              <a:solidFill>
                <a:srgbClr val="000000"/>
              </a:solidFill>
              <a:effectLst/>
              <a:latin typeface="メイリオ" panose="020B0604030504040204" pitchFamily="50" charset="-128"/>
              <a:ea typeface="メイリオ" panose="020B0604030504040204" pitchFamily="50" charset="-128"/>
            </a:endParaRPr>
          </a:p>
          <a:p>
            <a:pPr algn="just"/>
            <a:r>
              <a:rPr lang="ja-JP" altLang="en-US" sz="2400" b="0" i="0" dirty="0">
                <a:solidFill>
                  <a:srgbClr val="000000"/>
                </a:solidFill>
                <a:effectLst/>
                <a:latin typeface="メイリオ" panose="020B0604030504040204" pitchFamily="50" charset="-128"/>
                <a:ea typeface="メイリオ" panose="020B0604030504040204" pitchFamily="50" charset="-128"/>
              </a:rPr>
              <a:t>　る場合に支給できること。治療上真に必要があると</a:t>
            </a:r>
            <a:endParaRPr lang="en-US" altLang="ja-JP" sz="2400" b="0" i="0" dirty="0">
              <a:solidFill>
                <a:srgbClr val="000000"/>
              </a:solidFill>
              <a:effectLst/>
              <a:latin typeface="メイリオ" panose="020B0604030504040204" pitchFamily="50" charset="-128"/>
              <a:ea typeface="メイリオ" panose="020B0604030504040204" pitchFamily="50" charset="-128"/>
            </a:endParaRPr>
          </a:p>
          <a:p>
            <a:pPr algn="just"/>
            <a:r>
              <a:rPr lang="ja-JP" altLang="en-US" sz="2400" b="0" i="0" dirty="0">
                <a:solidFill>
                  <a:srgbClr val="000000"/>
                </a:solidFill>
                <a:effectLst/>
                <a:latin typeface="メイリオ" panose="020B0604030504040204" pitchFamily="50" charset="-128"/>
                <a:ea typeface="メイリオ" panose="020B0604030504040204" pitchFamily="50" charset="-128"/>
              </a:rPr>
              <a:t>　認められない場合、単に患家の求めに応じた場合</a:t>
            </a:r>
            <a:endParaRPr lang="en-US" altLang="ja-JP" sz="2400" b="0" i="0" dirty="0">
              <a:solidFill>
                <a:srgbClr val="000000"/>
              </a:solidFill>
              <a:effectLst/>
              <a:latin typeface="メイリオ" panose="020B0604030504040204" pitchFamily="50" charset="-128"/>
              <a:ea typeface="メイリオ" panose="020B0604030504040204" pitchFamily="50" charset="-128"/>
            </a:endParaRPr>
          </a:p>
          <a:p>
            <a:pPr algn="just"/>
            <a:r>
              <a:rPr lang="ja-JP" altLang="en-US" sz="2400" b="0" i="0" dirty="0">
                <a:solidFill>
                  <a:srgbClr val="000000"/>
                </a:solidFill>
                <a:effectLst/>
                <a:latin typeface="メイリオ" panose="020B0604030504040204" pitchFamily="50" charset="-128"/>
                <a:ea typeface="メイリオ" panose="020B0604030504040204" pitchFamily="50" charset="-128"/>
              </a:rPr>
              <a:t>　又は患家の求めによらず定期的ないし計画的に行う</a:t>
            </a:r>
            <a:endParaRPr lang="en-US" altLang="ja-JP" sz="2400" b="0" i="0" dirty="0">
              <a:solidFill>
                <a:srgbClr val="000000"/>
              </a:solidFill>
              <a:effectLst/>
              <a:latin typeface="メイリオ" panose="020B0604030504040204" pitchFamily="50" charset="-128"/>
              <a:ea typeface="メイリオ" panose="020B0604030504040204" pitchFamily="50" charset="-128"/>
            </a:endParaRPr>
          </a:p>
          <a:p>
            <a:pPr algn="just"/>
            <a:r>
              <a:rPr lang="ja-JP" altLang="en-US" sz="2400" b="0" i="0" dirty="0">
                <a:solidFill>
                  <a:srgbClr val="000000"/>
                </a:solidFill>
                <a:effectLst/>
                <a:latin typeface="メイリオ" panose="020B0604030504040204" pitchFamily="50" charset="-128"/>
                <a:ea typeface="メイリオ" panose="020B0604030504040204" pitchFamily="50" charset="-128"/>
              </a:rPr>
              <a:t>　場合については、訪問施術料は支給できないこと。</a:t>
            </a:r>
            <a:endParaRPr lang="en-US" altLang="ja-JP" sz="2400" b="0" i="0" dirty="0">
              <a:solidFill>
                <a:srgbClr val="000000"/>
              </a:solidFill>
              <a:effectLst/>
              <a:latin typeface="メイリオ" panose="020B0604030504040204" pitchFamily="50" charset="-128"/>
              <a:ea typeface="メイリオ" panose="020B0604030504040204" pitchFamily="50" charset="-128"/>
            </a:endParaRPr>
          </a:p>
        </p:txBody>
      </p:sp>
      <p:sp>
        <p:nvSpPr>
          <p:cNvPr id="2" name="タイトル 1"/>
          <p:cNvSpPr>
            <a:spLocks noGrp="1"/>
          </p:cNvSpPr>
          <p:nvPr>
            <p:ph type="title"/>
          </p:nvPr>
        </p:nvSpPr>
        <p:spPr>
          <a:xfrm>
            <a:off x="428596" y="214290"/>
            <a:ext cx="8229600" cy="928694"/>
          </a:xfrm>
        </p:spPr>
        <p:txBody>
          <a:bodyPr>
            <a:normAutofit/>
          </a:bodyPr>
          <a:lstStyle/>
          <a:p>
            <a:r>
              <a:rPr kumimoji="1" lang="ja-JP" altLang="en-US" sz="3000">
                <a:latin typeface="メイリオ" panose="020B0604030504040204" pitchFamily="50" charset="-128"/>
                <a:ea typeface="メイリオ" panose="020B0604030504040204" pitchFamily="50" charset="-128"/>
              </a:rPr>
              <a:t>はり・きゅう療養費支給申請上の留意点</a:t>
            </a:r>
          </a:p>
        </p:txBody>
      </p:sp>
      <p:sp>
        <p:nvSpPr>
          <p:cNvPr id="3" name="コンテンツ プレースホルダ 2"/>
          <p:cNvSpPr>
            <a:spLocks noGrp="1"/>
          </p:cNvSpPr>
          <p:nvPr>
            <p:ph idx="1"/>
          </p:nvPr>
        </p:nvSpPr>
        <p:spPr>
          <a:xfrm>
            <a:off x="500034" y="1011012"/>
            <a:ext cx="8229600" cy="500066"/>
          </a:xfrm>
        </p:spPr>
        <p:txBody>
          <a:bodyPr>
            <a:normAutofit fontScale="92500" lnSpcReduction="20000"/>
          </a:bodyPr>
          <a:lstStyle/>
          <a:p>
            <a:r>
              <a:rPr kumimoji="1" lang="ja-JP" altLang="en-US">
                <a:latin typeface="メイリオ" panose="020B0604030504040204" pitchFamily="50" charset="-128"/>
                <a:ea typeface="メイリオ" panose="020B0604030504040204" pitchFamily="50" charset="-128"/>
              </a:rPr>
              <a:t>訪問施術料</a:t>
            </a:r>
            <a:endParaRPr kumimoji="1" lang="en-US" altLang="ja-JP">
              <a:latin typeface="メイリオ" panose="020B0604030504040204" pitchFamily="50" charset="-128"/>
              <a:ea typeface="メイリオ" panose="020B0604030504040204" pitchFamily="50" charset="-128"/>
            </a:endParaRPr>
          </a:p>
        </p:txBody>
      </p:sp>
      <p:sp>
        <p:nvSpPr>
          <p:cNvPr id="8" name="スライド番号プレースホルダ 7"/>
          <p:cNvSpPr>
            <a:spLocks noGrp="1"/>
          </p:cNvSpPr>
          <p:nvPr>
            <p:ph type="sldNum" sz="quarter" idx="12"/>
          </p:nvPr>
        </p:nvSpPr>
        <p:spPr/>
        <p:txBody>
          <a:bodyPr/>
          <a:lstStyle/>
          <a:p>
            <a:fld id="{8DD9D703-5948-40EC-A5D0-9464E7991EB9}" type="slidenum">
              <a:rPr kumimoji="1" lang="ja-JP" altLang="en-US" sz="2400" smtClean="0"/>
              <a:pPr/>
              <a:t>25</a:t>
            </a:fld>
            <a:endParaRPr kumimoji="1" lang="ja-JP" altLang="en-US" sz="2400"/>
          </a:p>
        </p:txBody>
      </p:sp>
      <p:sp>
        <p:nvSpPr>
          <p:cNvPr id="10" name="コンテンツ プレースホルダー 4"/>
          <p:cNvSpPr txBox="1">
            <a:spLocks/>
          </p:cNvSpPr>
          <p:nvPr/>
        </p:nvSpPr>
        <p:spPr>
          <a:xfrm>
            <a:off x="611560" y="1612138"/>
            <a:ext cx="8356447" cy="4697182"/>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pitchFamily="34" charset="0"/>
              <a:buNone/>
            </a:pPr>
            <a:r>
              <a:rPr lang="ja-JP" altLang="en-US"/>
              <a:t>　</a:t>
            </a:r>
            <a:endParaRPr lang="en-US" altLang="ja-JP"/>
          </a:p>
          <a:p>
            <a:pPr marL="0" indent="0">
              <a:buFont typeface="Arial" pitchFamily="34" charset="0"/>
              <a:buNone/>
            </a:pPr>
            <a:endParaRPr lang="en-US" altLang="ja-JP" sz="3400" b="1"/>
          </a:p>
          <a:p>
            <a:pPr marL="0" indent="0">
              <a:buFont typeface="Arial" pitchFamily="34" charset="0"/>
              <a:buNone/>
            </a:pPr>
            <a:endParaRPr lang="ja-JP" altLang="en-US" b="1"/>
          </a:p>
        </p:txBody>
      </p:sp>
    </p:spTree>
    <p:extLst>
      <p:ext uri="{BB962C8B-B14F-4D97-AF65-F5344CB8AC3E}">
        <p14:creationId xmlns:p14="http://schemas.microsoft.com/office/powerpoint/2010/main" val="9412694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角丸四角形 4"/>
          <p:cNvSpPr/>
          <p:nvPr/>
        </p:nvSpPr>
        <p:spPr>
          <a:xfrm>
            <a:off x="414366" y="1412776"/>
            <a:ext cx="8406106" cy="457455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ja-JP" altLang="en-US" sz="2400" b="0" i="0" dirty="0">
                <a:solidFill>
                  <a:srgbClr val="000000"/>
                </a:solidFill>
                <a:effectLst/>
                <a:latin typeface="メイリオ" panose="020B0604030504040204" pitchFamily="50" charset="-128"/>
                <a:ea typeface="メイリオ" panose="020B0604030504040204" pitchFamily="50" charset="-128"/>
              </a:rPr>
              <a:t>３　訪問施術料は、同一日に同一の建築物（建築基準　</a:t>
            </a:r>
            <a:endParaRPr lang="en-US" altLang="ja-JP" sz="2400" b="0" i="0" dirty="0">
              <a:solidFill>
                <a:srgbClr val="000000"/>
              </a:solidFill>
              <a:effectLst/>
              <a:latin typeface="メイリオ" panose="020B0604030504040204" pitchFamily="50" charset="-128"/>
              <a:ea typeface="メイリオ" panose="020B0604030504040204" pitchFamily="50" charset="-128"/>
            </a:endParaRPr>
          </a:p>
          <a:p>
            <a:pPr algn="just"/>
            <a:r>
              <a:rPr lang="ja-JP" altLang="en-US" sz="2400" b="0" i="0" dirty="0">
                <a:solidFill>
                  <a:srgbClr val="000000"/>
                </a:solidFill>
                <a:effectLst/>
                <a:latin typeface="メイリオ" panose="020B0604030504040204" pitchFamily="50" charset="-128"/>
                <a:ea typeface="メイリオ" panose="020B0604030504040204" pitchFamily="50" charset="-128"/>
              </a:rPr>
              <a:t>　法（昭和</a:t>
            </a:r>
            <a:r>
              <a:rPr lang="en-US" altLang="ja-JP" sz="2400" b="0" i="0" dirty="0">
                <a:solidFill>
                  <a:srgbClr val="000000"/>
                </a:solidFill>
                <a:effectLst/>
                <a:latin typeface="メイリオ" panose="020B0604030504040204" pitchFamily="50" charset="-128"/>
                <a:ea typeface="メイリオ" panose="020B0604030504040204" pitchFamily="50" charset="-128"/>
              </a:rPr>
              <a:t>25</a:t>
            </a:r>
            <a:r>
              <a:rPr lang="ja-JP" altLang="en-US" sz="2400" b="0" i="0" dirty="0">
                <a:solidFill>
                  <a:srgbClr val="000000"/>
                </a:solidFill>
                <a:effectLst/>
                <a:latin typeface="メイリオ" panose="020B0604030504040204" pitchFamily="50" charset="-128"/>
                <a:ea typeface="メイリオ" panose="020B0604030504040204" pitchFamily="50" charset="-128"/>
              </a:rPr>
              <a:t>年法律第</a:t>
            </a:r>
            <a:r>
              <a:rPr lang="en-US" altLang="ja-JP" sz="2400" b="0" i="0" dirty="0">
                <a:solidFill>
                  <a:srgbClr val="000000"/>
                </a:solidFill>
                <a:effectLst/>
                <a:latin typeface="メイリオ" panose="020B0604030504040204" pitchFamily="50" charset="-128"/>
                <a:ea typeface="メイリオ" panose="020B0604030504040204" pitchFamily="50" charset="-128"/>
              </a:rPr>
              <a:t>201</a:t>
            </a:r>
            <a:r>
              <a:rPr lang="ja-JP" altLang="en-US" sz="2400" b="0" i="0" dirty="0">
                <a:solidFill>
                  <a:srgbClr val="000000"/>
                </a:solidFill>
                <a:effectLst/>
                <a:latin typeface="メイリオ" panose="020B0604030504040204" pitchFamily="50" charset="-128"/>
                <a:ea typeface="メイリオ" panose="020B0604030504040204" pitchFamily="50" charset="-128"/>
              </a:rPr>
              <a:t>号）第２条第１号に規定する</a:t>
            </a:r>
            <a:endParaRPr lang="en-US" altLang="ja-JP" sz="2400" b="0" i="0" dirty="0">
              <a:solidFill>
                <a:srgbClr val="000000"/>
              </a:solidFill>
              <a:effectLst/>
              <a:latin typeface="メイリオ" panose="020B0604030504040204" pitchFamily="50" charset="-128"/>
              <a:ea typeface="メイリオ" panose="020B0604030504040204" pitchFamily="50" charset="-128"/>
            </a:endParaRPr>
          </a:p>
          <a:p>
            <a:pPr algn="just"/>
            <a:r>
              <a:rPr lang="ja-JP" altLang="en-US" sz="2400" b="0" i="0" dirty="0">
                <a:solidFill>
                  <a:srgbClr val="000000"/>
                </a:solidFill>
                <a:effectLst/>
                <a:latin typeface="メイリオ" panose="020B0604030504040204" pitchFamily="50" charset="-128"/>
                <a:ea typeface="メイリオ" panose="020B0604030504040204" pitchFamily="50" charset="-128"/>
              </a:rPr>
              <a:t>　建築物をいい、介護保険法（平成９年法律第</a:t>
            </a:r>
            <a:r>
              <a:rPr lang="en-US" altLang="ja-JP" sz="2400" b="0" i="0" dirty="0">
                <a:solidFill>
                  <a:srgbClr val="000000"/>
                </a:solidFill>
                <a:effectLst/>
                <a:latin typeface="メイリオ" panose="020B0604030504040204" pitchFamily="50" charset="-128"/>
                <a:ea typeface="メイリオ" panose="020B0604030504040204" pitchFamily="50" charset="-128"/>
              </a:rPr>
              <a:t>123</a:t>
            </a:r>
            <a:r>
              <a:rPr lang="ja-JP" altLang="en-US" sz="2400" b="0" i="0" dirty="0">
                <a:solidFill>
                  <a:srgbClr val="000000"/>
                </a:solidFill>
                <a:effectLst/>
                <a:latin typeface="メイリオ" panose="020B0604030504040204" pitchFamily="50" charset="-128"/>
                <a:ea typeface="メイリオ" panose="020B0604030504040204" pitchFamily="50" charset="-128"/>
              </a:rPr>
              <a:t>号）</a:t>
            </a:r>
            <a:endParaRPr lang="en-US" altLang="ja-JP" sz="2400" b="0" i="0" dirty="0">
              <a:solidFill>
                <a:srgbClr val="000000"/>
              </a:solidFill>
              <a:effectLst/>
              <a:latin typeface="メイリオ" panose="020B0604030504040204" pitchFamily="50" charset="-128"/>
              <a:ea typeface="メイリオ" panose="020B0604030504040204" pitchFamily="50" charset="-128"/>
            </a:endParaRPr>
          </a:p>
          <a:p>
            <a:pPr algn="just"/>
            <a:r>
              <a:rPr lang="ja-JP" altLang="en-US" sz="2400" b="0" i="0" dirty="0">
                <a:solidFill>
                  <a:srgbClr val="000000"/>
                </a:solidFill>
                <a:effectLst/>
                <a:latin typeface="メイリオ" panose="020B0604030504040204" pitchFamily="50" charset="-128"/>
                <a:ea typeface="メイリオ" panose="020B0604030504040204" pitchFamily="50" charset="-128"/>
              </a:rPr>
              <a:t>　第８条第</a:t>
            </a:r>
            <a:r>
              <a:rPr lang="en-US" altLang="ja-JP" sz="2400" b="0" i="0" dirty="0">
                <a:solidFill>
                  <a:srgbClr val="000000"/>
                </a:solidFill>
                <a:effectLst/>
                <a:latin typeface="メイリオ" panose="020B0604030504040204" pitchFamily="50" charset="-128"/>
                <a:ea typeface="メイリオ" panose="020B0604030504040204" pitchFamily="50" charset="-128"/>
              </a:rPr>
              <a:t>27</a:t>
            </a:r>
            <a:r>
              <a:rPr lang="ja-JP" altLang="en-US" sz="2400" b="0" i="0" dirty="0">
                <a:solidFill>
                  <a:srgbClr val="000000"/>
                </a:solidFill>
                <a:effectLst/>
                <a:latin typeface="メイリオ" panose="020B0604030504040204" pitchFamily="50" charset="-128"/>
                <a:ea typeface="メイリオ" panose="020B0604030504040204" pitchFamily="50" charset="-128"/>
              </a:rPr>
              <a:t>項に規定する介護老人福祉施設等の施設を</a:t>
            </a:r>
            <a:endParaRPr lang="en-US" altLang="ja-JP" sz="2400" b="0" i="0" dirty="0">
              <a:solidFill>
                <a:srgbClr val="000000"/>
              </a:solidFill>
              <a:effectLst/>
              <a:latin typeface="メイリオ" panose="020B0604030504040204" pitchFamily="50" charset="-128"/>
              <a:ea typeface="メイリオ" panose="020B0604030504040204" pitchFamily="50" charset="-128"/>
            </a:endParaRPr>
          </a:p>
          <a:p>
            <a:pPr algn="just"/>
            <a:r>
              <a:rPr lang="ja-JP" altLang="en-US" sz="2400" b="0" i="0" dirty="0">
                <a:solidFill>
                  <a:srgbClr val="000000"/>
                </a:solidFill>
                <a:effectLst/>
                <a:latin typeface="メイリオ" panose="020B0604030504040204" pitchFamily="50" charset="-128"/>
                <a:ea typeface="メイリオ" panose="020B0604030504040204" pitchFamily="50" charset="-128"/>
              </a:rPr>
              <a:t>　含む。）で施術を行った患者数が１人の場合は訪問施</a:t>
            </a:r>
            <a:endParaRPr lang="en-US" altLang="ja-JP" sz="2400" b="0" i="0" dirty="0">
              <a:solidFill>
                <a:srgbClr val="000000"/>
              </a:solidFill>
              <a:effectLst/>
              <a:latin typeface="メイリオ" panose="020B0604030504040204" pitchFamily="50" charset="-128"/>
              <a:ea typeface="メイリオ" panose="020B0604030504040204" pitchFamily="50" charset="-128"/>
            </a:endParaRPr>
          </a:p>
          <a:p>
            <a:pPr algn="just"/>
            <a:r>
              <a:rPr lang="ja-JP" altLang="en-US" sz="2400" b="0" i="0" dirty="0">
                <a:solidFill>
                  <a:srgbClr val="000000"/>
                </a:solidFill>
                <a:effectLst/>
                <a:latin typeface="メイリオ" panose="020B0604030504040204" pitchFamily="50" charset="-128"/>
                <a:ea typeface="メイリオ" panose="020B0604030504040204" pitchFamily="50" charset="-128"/>
              </a:rPr>
              <a:t>　術料１、２人の場合は訪問施術料２、３人以上９人以　</a:t>
            </a:r>
            <a:endParaRPr lang="en-US" altLang="ja-JP" sz="2400" b="0" i="0" dirty="0">
              <a:solidFill>
                <a:srgbClr val="000000"/>
              </a:solidFill>
              <a:effectLst/>
              <a:latin typeface="メイリオ" panose="020B0604030504040204" pitchFamily="50" charset="-128"/>
              <a:ea typeface="メイリオ" panose="020B0604030504040204" pitchFamily="50" charset="-128"/>
            </a:endParaRPr>
          </a:p>
          <a:p>
            <a:pPr algn="just"/>
            <a:r>
              <a:rPr lang="ja-JP" altLang="en-US" sz="2400" dirty="0">
                <a:solidFill>
                  <a:srgbClr val="000000"/>
                </a:solidFill>
                <a:latin typeface="メイリオ" panose="020B0604030504040204" pitchFamily="50" charset="-128"/>
                <a:ea typeface="メイリオ" panose="020B0604030504040204" pitchFamily="50" charset="-128"/>
              </a:rPr>
              <a:t>　</a:t>
            </a:r>
            <a:r>
              <a:rPr lang="ja-JP" altLang="en-US" sz="2400" b="0" i="0" dirty="0">
                <a:solidFill>
                  <a:srgbClr val="000000"/>
                </a:solidFill>
                <a:effectLst/>
                <a:latin typeface="メイリオ" panose="020B0604030504040204" pitchFamily="50" charset="-128"/>
                <a:ea typeface="メイリオ" panose="020B0604030504040204" pitchFamily="50" charset="-128"/>
              </a:rPr>
              <a:t>下の場合は訪問施術料３、</a:t>
            </a:r>
            <a:r>
              <a:rPr lang="en-US" altLang="ja-JP" sz="2400" b="0" i="0" dirty="0">
                <a:solidFill>
                  <a:srgbClr val="000000"/>
                </a:solidFill>
                <a:effectLst/>
                <a:latin typeface="メイリオ" panose="020B0604030504040204" pitchFamily="50" charset="-128"/>
                <a:ea typeface="メイリオ" panose="020B0604030504040204" pitchFamily="50" charset="-128"/>
              </a:rPr>
              <a:t>10</a:t>
            </a:r>
            <a:r>
              <a:rPr lang="ja-JP" altLang="en-US" sz="2400" b="0" i="0" dirty="0">
                <a:solidFill>
                  <a:srgbClr val="000000"/>
                </a:solidFill>
                <a:effectLst/>
                <a:latin typeface="メイリオ" panose="020B0604030504040204" pitchFamily="50" charset="-128"/>
                <a:ea typeface="メイリオ" panose="020B0604030504040204" pitchFamily="50" charset="-128"/>
              </a:rPr>
              <a:t>人以上 </a:t>
            </a:r>
            <a:r>
              <a:rPr lang="en-US" altLang="ja-JP" sz="2400" b="0" i="0" dirty="0">
                <a:solidFill>
                  <a:srgbClr val="000000"/>
                </a:solidFill>
                <a:effectLst/>
                <a:latin typeface="メイリオ" panose="020B0604030504040204" pitchFamily="50" charset="-128"/>
                <a:ea typeface="メイリオ" panose="020B0604030504040204" pitchFamily="50" charset="-128"/>
              </a:rPr>
              <a:t>19 </a:t>
            </a:r>
            <a:r>
              <a:rPr lang="ja-JP" altLang="en-US" sz="2400" b="0" i="0" dirty="0">
                <a:solidFill>
                  <a:srgbClr val="000000"/>
                </a:solidFill>
                <a:effectLst/>
                <a:latin typeface="メイリオ" panose="020B0604030504040204" pitchFamily="50" charset="-128"/>
                <a:ea typeface="メイリオ" panose="020B0604030504040204" pitchFamily="50" charset="-128"/>
              </a:rPr>
              <a:t>人以下の場合</a:t>
            </a:r>
            <a:endParaRPr lang="en-US" altLang="ja-JP" sz="2400" b="0" i="0" dirty="0">
              <a:solidFill>
                <a:srgbClr val="000000"/>
              </a:solidFill>
              <a:effectLst/>
              <a:latin typeface="メイリオ" panose="020B0604030504040204" pitchFamily="50" charset="-128"/>
              <a:ea typeface="メイリオ" panose="020B0604030504040204" pitchFamily="50" charset="-128"/>
            </a:endParaRPr>
          </a:p>
          <a:p>
            <a:pPr algn="just"/>
            <a:r>
              <a:rPr lang="ja-JP" altLang="en-US" sz="2400" dirty="0">
                <a:solidFill>
                  <a:srgbClr val="000000"/>
                </a:solidFill>
                <a:latin typeface="メイリオ" panose="020B0604030504040204" pitchFamily="50" charset="-128"/>
                <a:ea typeface="メイリオ" panose="020B0604030504040204" pitchFamily="50" charset="-128"/>
              </a:rPr>
              <a:t>　</a:t>
            </a:r>
            <a:r>
              <a:rPr lang="ja-JP" altLang="en-US" sz="2400" b="0" i="0" dirty="0">
                <a:solidFill>
                  <a:srgbClr val="000000"/>
                </a:solidFill>
                <a:effectLst/>
                <a:latin typeface="メイリオ" panose="020B0604030504040204" pitchFamily="50" charset="-128"/>
                <a:ea typeface="メイリオ" panose="020B0604030504040204" pitchFamily="50" charset="-128"/>
              </a:rPr>
              <a:t>は訪問施術料４、</a:t>
            </a:r>
            <a:r>
              <a:rPr lang="en-US" altLang="ja-JP" sz="2400" b="0" i="0" dirty="0">
                <a:solidFill>
                  <a:srgbClr val="000000"/>
                </a:solidFill>
                <a:effectLst/>
                <a:latin typeface="メイリオ" panose="020B0604030504040204" pitchFamily="50" charset="-128"/>
                <a:ea typeface="メイリオ" panose="020B0604030504040204" pitchFamily="50" charset="-128"/>
              </a:rPr>
              <a:t>20 </a:t>
            </a:r>
            <a:r>
              <a:rPr lang="ja-JP" altLang="en-US" sz="2400" b="0" i="0" dirty="0">
                <a:solidFill>
                  <a:srgbClr val="000000"/>
                </a:solidFill>
                <a:effectLst/>
                <a:latin typeface="メイリオ" panose="020B0604030504040204" pitchFamily="50" charset="-128"/>
                <a:ea typeface="メイリオ" panose="020B0604030504040204" pitchFamily="50" charset="-128"/>
              </a:rPr>
              <a:t>人以上の場合は訪問施術料５の</a:t>
            </a:r>
            <a:endParaRPr lang="en-US" altLang="ja-JP" sz="2400" b="0" i="0" dirty="0">
              <a:solidFill>
                <a:srgbClr val="000000"/>
              </a:solidFill>
              <a:effectLst/>
              <a:latin typeface="メイリオ" panose="020B0604030504040204" pitchFamily="50" charset="-128"/>
              <a:ea typeface="メイリオ" panose="020B0604030504040204" pitchFamily="50" charset="-128"/>
            </a:endParaRPr>
          </a:p>
          <a:p>
            <a:pPr algn="just"/>
            <a:r>
              <a:rPr lang="ja-JP" altLang="en-US" sz="2400" dirty="0">
                <a:solidFill>
                  <a:srgbClr val="000000"/>
                </a:solidFill>
                <a:latin typeface="メイリオ" panose="020B0604030504040204" pitchFamily="50" charset="-128"/>
                <a:ea typeface="メイリオ" panose="020B0604030504040204" pitchFamily="50" charset="-128"/>
              </a:rPr>
              <a:t>　</a:t>
            </a:r>
            <a:r>
              <a:rPr lang="ja-JP" altLang="en-US" sz="2400" b="0" i="0" dirty="0">
                <a:solidFill>
                  <a:srgbClr val="000000"/>
                </a:solidFill>
                <a:effectLst/>
                <a:latin typeface="メイリオ" panose="020B0604030504040204" pitchFamily="50" charset="-128"/>
                <a:ea typeface="メイリオ" panose="020B0604030504040204" pitchFamily="50" charset="-128"/>
              </a:rPr>
              <a:t>各区分により、支給すること。</a:t>
            </a:r>
          </a:p>
        </p:txBody>
      </p:sp>
      <p:sp>
        <p:nvSpPr>
          <p:cNvPr id="2" name="タイトル 1"/>
          <p:cNvSpPr>
            <a:spLocks noGrp="1"/>
          </p:cNvSpPr>
          <p:nvPr>
            <p:ph type="title"/>
          </p:nvPr>
        </p:nvSpPr>
        <p:spPr>
          <a:xfrm>
            <a:off x="428596" y="214290"/>
            <a:ext cx="8229600" cy="928694"/>
          </a:xfrm>
        </p:spPr>
        <p:txBody>
          <a:bodyPr>
            <a:normAutofit/>
          </a:bodyPr>
          <a:lstStyle/>
          <a:p>
            <a:r>
              <a:rPr kumimoji="1" lang="ja-JP" altLang="en-US" sz="3000">
                <a:latin typeface="メイリオ" panose="020B0604030504040204" pitchFamily="50" charset="-128"/>
                <a:ea typeface="メイリオ" panose="020B0604030504040204" pitchFamily="50" charset="-128"/>
              </a:rPr>
              <a:t>はり・きゅう療養費支給申請上の留意点</a:t>
            </a:r>
          </a:p>
        </p:txBody>
      </p:sp>
      <p:sp>
        <p:nvSpPr>
          <p:cNvPr id="3" name="コンテンツ プレースホルダ 2"/>
          <p:cNvSpPr>
            <a:spLocks noGrp="1"/>
          </p:cNvSpPr>
          <p:nvPr>
            <p:ph idx="1"/>
          </p:nvPr>
        </p:nvSpPr>
        <p:spPr>
          <a:xfrm>
            <a:off x="500034" y="1011012"/>
            <a:ext cx="8229600" cy="500066"/>
          </a:xfrm>
        </p:spPr>
        <p:txBody>
          <a:bodyPr>
            <a:normAutofit fontScale="92500" lnSpcReduction="20000"/>
          </a:bodyPr>
          <a:lstStyle/>
          <a:p>
            <a:r>
              <a:rPr kumimoji="1" lang="ja-JP" altLang="en-US">
                <a:latin typeface="メイリオ" panose="020B0604030504040204" pitchFamily="50" charset="-128"/>
                <a:ea typeface="メイリオ" panose="020B0604030504040204" pitchFamily="50" charset="-128"/>
              </a:rPr>
              <a:t>訪問施術料</a:t>
            </a:r>
            <a:endParaRPr kumimoji="1" lang="en-US" altLang="ja-JP">
              <a:latin typeface="メイリオ" panose="020B0604030504040204" pitchFamily="50" charset="-128"/>
              <a:ea typeface="メイリオ" panose="020B0604030504040204" pitchFamily="50" charset="-128"/>
            </a:endParaRPr>
          </a:p>
        </p:txBody>
      </p:sp>
      <p:sp>
        <p:nvSpPr>
          <p:cNvPr id="8" name="スライド番号プレースホルダ 7"/>
          <p:cNvSpPr>
            <a:spLocks noGrp="1"/>
          </p:cNvSpPr>
          <p:nvPr>
            <p:ph type="sldNum" sz="quarter" idx="12"/>
          </p:nvPr>
        </p:nvSpPr>
        <p:spPr/>
        <p:txBody>
          <a:bodyPr/>
          <a:lstStyle/>
          <a:p>
            <a:fld id="{8DD9D703-5948-40EC-A5D0-9464E7991EB9}" type="slidenum">
              <a:rPr kumimoji="1" lang="ja-JP" altLang="en-US" sz="2400" smtClean="0"/>
              <a:pPr/>
              <a:t>26</a:t>
            </a:fld>
            <a:endParaRPr kumimoji="1" lang="ja-JP" altLang="en-US" sz="2400"/>
          </a:p>
        </p:txBody>
      </p:sp>
      <p:sp>
        <p:nvSpPr>
          <p:cNvPr id="10" name="コンテンツ プレースホルダー 4"/>
          <p:cNvSpPr txBox="1">
            <a:spLocks/>
          </p:cNvSpPr>
          <p:nvPr/>
        </p:nvSpPr>
        <p:spPr>
          <a:xfrm>
            <a:off x="611560" y="1612138"/>
            <a:ext cx="8356447" cy="4697182"/>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pitchFamily="34" charset="0"/>
              <a:buNone/>
            </a:pPr>
            <a:r>
              <a:rPr lang="ja-JP" altLang="en-US"/>
              <a:t>　</a:t>
            </a:r>
            <a:endParaRPr lang="en-US" altLang="ja-JP"/>
          </a:p>
          <a:p>
            <a:pPr marL="0" indent="0">
              <a:buFont typeface="Arial" pitchFamily="34" charset="0"/>
              <a:buNone/>
            </a:pPr>
            <a:endParaRPr lang="en-US" altLang="ja-JP" sz="3400" b="1"/>
          </a:p>
          <a:p>
            <a:pPr marL="0" indent="0">
              <a:buFont typeface="Arial" pitchFamily="34" charset="0"/>
              <a:buNone/>
            </a:pPr>
            <a:endParaRPr lang="ja-JP" altLang="en-US" b="1"/>
          </a:p>
        </p:txBody>
      </p:sp>
    </p:spTree>
    <p:extLst>
      <p:ext uri="{BB962C8B-B14F-4D97-AF65-F5344CB8AC3E}">
        <p14:creationId xmlns:p14="http://schemas.microsoft.com/office/powerpoint/2010/main" val="10110419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8126A8-60A2-2EFD-872E-A13907392F97}"/>
            </a:ext>
          </a:extLst>
        </p:cNvPr>
        <p:cNvGrpSpPr/>
        <p:nvPr/>
      </p:nvGrpSpPr>
      <p:grpSpPr>
        <a:xfrm>
          <a:off x="0" y="0"/>
          <a:ext cx="0" cy="0"/>
          <a:chOff x="0" y="0"/>
          <a:chExt cx="0" cy="0"/>
        </a:xfrm>
      </p:grpSpPr>
      <p:sp>
        <p:nvSpPr>
          <p:cNvPr id="5" name="角丸四角形 4">
            <a:extLst>
              <a:ext uri="{FF2B5EF4-FFF2-40B4-BE49-F238E27FC236}">
                <a16:creationId xmlns:a16="http://schemas.microsoft.com/office/drawing/2014/main" id="{6DE7ED1E-C5C5-8B52-CE3C-AE09D17292F5}"/>
              </a:ext>
            </a:extLst>
          </p:cNvPr>
          <p:cNvSpPr/>
          <p:nvPr/>
        </p:nvSpPr>
        <p:spPr>
          <a:xfrm>
            <a:off x="414366" y="1612138"/>
            <a:ext cx="8406106" cy="474421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0"/>
            <a:r>
              <a:rPr lang="ja-JP" altLang="en-US" sz="2400" b="0" i="0" dirty="0">
                <a:solidFill>
                  <a:srgbClr val="000000"/>
                </a:solidFill>
                <a:effectLst/>
                <a:latin typeface="メイリオ" panose="020B0604030504040204" pitchFamily="50" charset="-128"/>
                <a:ea typeface="メイリオ" panose="020B0604030504040204" pitchFamily="50" charset="-128"/>
              </a:rPr>
              <a:t>４　また、この場合に通所の施術料と訪問施術料を混在　　　</a:t>
            </a:r>
            <a:endParaRPr lang="en-US" altLang="ja-JP" sz="2400" b="0" i="0" dirty="0">
              <a:solidFill>
                <a:srgbClr val="000000"/>
              </a:solidFill>
              <a:effectLst/>
              <a:latin typeface="メイリオ" panose="020B0604030504040204" pitchFamily="50" charset="-128"/>
              <a:ea typeface="メイリオ" panose="020B0604030504040204" pitchFamily="50" charset="-128"/>
            </a:endParaRPr>
          </a:p>
          <a:p>
            <a:pPr algn="just" rtl="0"/>
            <a:r>
              <a:rPr lang="ja-JP" altLang="en-US" sz="2400" b="0" i="0" dirty="0">
                <a:solidFill>
                  <a:srgbClr val="000000"/>
                </a:solidFill>
                <a:effectLst/>
                <a:latin typeface="メイリオ" panose="020B0604030504040204" pitchFamily="50" charset="-128"/>
                <a:ea typeface="メイリオ" panose="020B0604030504040204" pitchFamily="50" charset="-128"/>
              </a:rPr>
              <a:t>　して算定する場合には、訪問施術料の区分は当該通所　</a:t>
            </a:r>
            <a:br>
              <a:rPr lang="en-US" altLang="ja-JP" sz="2400" b="0" i="0" dirty="0">
                <a:solidFill>
                  <a:srgbClr val="000000"/>
                </a:solidFill>
                <a:effectLst/>
                <a:latin typeface="メイリオ" panose="020B0604030504040204" pitchFamily="50" charset="-128"/>
                <a:ea typeface="メイリオ" panose="020B0604030504040204" pitchFamily="50" charset="-128"/>
              </a:rPr>
            </a:br>
            <a:r>
              <a:rPr lang="ja-JP" altLang="en-US" sz="2400" b="0" i="0" dirty="0">
                <a:solidFill>
                  <a:srgbClr val="000000"/>
                </a:solidFill>
                <a:effectLst/>
                <a:latin typeface="メイリオ" panose="020B0604030504040204" pitchFamily="50" charset="-128"/>
                <a:ea typeface="メイリオ" panose="020B0604030504040204" pitchFamily="50" charset="-128"/>
              </a:rPr>
              <a:t>　による施術を行った患者の人数も合計した人数により</a:t>
            </a:r>
            <a:endParaRPr lang="en-US" altLang="ja-JP" sz="2400" b="0" i="0" dirty="0">
              <a:solidFill>
                <a:srgbClr val="000000"/>
              </a:solidFill>
              <a:effectLst/>
              <a:latin typeface="メイリオ" panose="020B0604030504040204" pitchFamily="50" charset="-128"/>
              <a:ea typeface="メイリオ" panose="020B0604030504040204" pitchFamily="50" charset="-128"/>
            </a:endParaRPr>
          </a:p>
          <a:p>
            <a:pPr algn="just" rtl="0"/>
            <a:r>
              <a:rPr lang="ja-JP" altLang="en-US" sz="2400" b="0" i="0" dirty="0">
                <a:solidFill>
                  <a:srgbClr val="000000"/>
                </a:solidFill>
                <a:effectLst/>
                <a:latin typeface="メイリオ" panose="020B0604030504040204" pitchFamily="50" charset="-128"/>
                <a:ea typeface="メイリオ" panose="020B0604030504040204" pitchFamily="50" charset="-128"/>
              </a:rPr>
              <a:t>　決定すること（通所の施術料と訪問施術料１をそれぞ</a:t>
            </a:r>
            <a:endParaRPr lang="en-US" altLang="ja-JP" sz="2400" b="0" i="0" dirty="0">
              <a:solidFill>
                <a:srgbClr val="000000"/>
              </a:solidFill>
              <a:effectLst/>
              <a:latin typeface="メイリオ" panose="020B0604030504040204" pitchFamily="50" charset="-128"/>
              <a:ea typeface="メイリオ" panose="020B0604030504040204" pitchFamily="50" charset="-128"/>
            </a:endParaRPr>
          </a:p>
          <a:p>
            <a:pPr algn="just" rtl="0"/>
            <a:r>
              <a:rPr lang="ja-JP" altLang="en-US" sz="2400" b="0" i="0" dirty="0">
                <a:solidFill>
                  <a:srgbClr val="000000"/>
                </a:solidFill>
                <a:effectLst/>
                <a:latin typeface="メイリオ" panose="020B0604030504040204" pitchFamily="50" charset="-128"/>
                <a:ea typeface="メイリオ" panose="020B0604030504040204" pitchFamily="50" charset="-128"/>
              </a:rPr>
              <a:t>　れ１人ずつ算定する場合はこの限りではない。）。</a:t>
            </a:r>
          </a:p>
          <a:p>
            <a:pPr algn="just" rtl="0">
              <a:spcBef>
                <a:spcPts val="600"/>
              </a:spcBef>
            </a:pPr>
            <a:r>
              <a:rPr lang="ja-JP" altLang="en-US" sz="2400" b="0" i="0" dirty="0">
                <a:solidFill>
                  <a:srgbClr val="000000"/>
                </a:solidFill>
                <a:effectLst/>
                <a:latin typeface="メイリオ" panose="020B0604030504040204" pitchFamily="50" charset="-128"/>
                <a:ea typeface="メイリオ" panose="020B0604030504040204" pitchFamily="50" charset="-128"/>
              </a:rPr>
              <a:t>５　訪問施術料を支給する療養費支給申請書には、施術</a:t>
            </a:r>
            <a:endParaRPr lang="en-US" altLang="ja-JP" sz="2400" b="0" i="0" dirty="0">
              <a:solidFill>
                <a:srgbClr val="000000"/>
              </a:solidFill>
              <a:effectLst/>
              <a:latin typeface="メイリオ" panose="020B0604030504040204" pitchFamily="50" charset="-128"/>
              <a:ea typeface="メイリオ" panose="020B0604030504040204" pitchFamily="50" charset="-128"/>
            </a:endParaRPr>
          </a:p>
          <a:p>
            <a:pPr algn="just" rtl="0"/>
            <a:r>
              <a:rPr lang="ja-JP" altLang="en-US" sz="2400" b="0" i="0" dirty="0">
                <a:solidFill>
                  <a:srgbClr val="000000"/>
                </a:solidFill>
                <a:effectLst/>
                <a:latin typeface="メイリオ" panose="020B0604030504040204" pitchFamily="50" charset="-128"/>
                <a:ea typeface="メイリオ" panose="020B0604030504040204" pitchFamily="50" charset="-128"/>
              </a:rPr>
              <a:t>　者に施術内容と併せて訪問施術を行った日及び訪問施</a:t>
            </a:r>
            <a:endParaRPr lang="en-US" altLang="ja-JP" sz="2400" b="0" i="0" dirty="0">
              <a:solidFill>
                <a:srgbClr val="000000"/>
              </a:solidFill>
              <a:effectLst/>
              <a:latin typeface="メイリオ" panose="020B0604030504040204" pitchFamily="50" charset="-128"/>
              <a:ea typeface="メイリオ" panose="020B0604030504040204" pitchFamily="50" charset="-128"/>
            </a:endParaRPr>
          </a:p>
          <a:p>
            <a:pPr algn="just" rtl="0"/>
            <a:r>
              <a:rPr lang="ja-JP" altLang="en-US" sz="2400" b="0" i="0" dirty="0">
                <a:solidFill>
                  <a:srgbClr val="000000"/>
                </a:solidFill>
                <a:effectLst/>
                <a:latin typeface="メイリオ" panose="020B0604030504040204" pitchFamily="50" charset="-128"/>
                <a:ea typeface="メイリオ" panose="020B0604030504040204" pitchFamily="50" charset="-128"/>
              </a:rPr>
              <a:t>　術を必要とした理由の記入を受ける取扱いとすること。</a:t>
            </a:r>
          </a:p>
          <a:p>
            <a:pPr algn="just" rtl="0">
              <a:spcBef>
                <a:spcPts val="600"/>
              </a:spcBef>
            </a:pPr>
            <a:r>
              <a:rPr lang="ja-JP" altLang="en-US" sz="2400" b="0" i="0" dirty="0">
                <a:solidFill>
                  <a:srgbClr val="000000"/>
                </a:solidFill>
                <a:effectLst/>
                <a:latin typeface="メイリオ" panose="020B0604030504040204" pitchFamily="50" charset="-128"/>
                <a:ea typeface="メイリオ" panose="020B0604030504040204" pitchFamily="50" charset="-128"/>
              </a:rPr>
              <a:t>６　訪問施術に要した交通費については、患家の負担と</a:t>
            </a:r>
            <a:endParaRPr lang="en-US" altLang="ja-JP" sz="2400" b="0" i="0" dirty="0">
              <a:solidFill>
                <a:srgbClr val="000000"/>
              </a:solidFill>
              <a:effectLst/>
              <a:latin typeface="メイリオ" panose="020B0604030504040204" pitchFamily="50" charset="-128"/>
              <a:ea typeface="メイリオ" panose="020B0604030504040204" pitchFamily="50" charset="-128"/>
            </a:endParaRPr>
          </a:p>
          <a:p>
            <a:pPr algn="just" rtl="0"/>
            <a:r>
              <a:rPr lang="ja-JP" altLang="en-US" sz="2400" b="0" i="0" dirty="0">
                <a:solidFill>
                  <a:srgbClr val="000000"/>
                </a:solidFill>
                <a:effectLst/>
                <a:latin typeface="メイリオ" panose="020B0604030504040204" pitchFamily="50" charset="-128"/>
                <a:ea typeface="メイリオ" panose="020B0604030504040204" pitchFamily="50" charset="-128"/>
              </a:rPr>
              <a:t>　すること。</a:t>
            </a:r>
          </a:p>
        </p:txBody>
      </p:sp>
      <p:sp>
        <p:nvSpPr>
          <p:cNvPr id="2" name="タイトル 1">
            <a:extLst>
              <a:ext uri="{FF2B5EF4-FFF2-40B4-BE49-F238E27FC236}">
                <a16:creationId xmlns:a16="http://schemas.microsoft.com/office/drawing/2014/main" id="{C81BCD1C-25BC-1B99-F0C2-7FBFBE2D558F}"/>
              </a:ext>
            </a:extLst>
          </p:cNvPr>
          <p:cNvSpPr>
            <a:spLocks noGrp="1"/>
          </p:cNvSpPr>
          <p:nvPr>
            <p:ph type="title"/>
          </p:nvPr>
        </p:nvSpPr>
        <p:spPr>
          <a:xfrm>
            <a:off x="428596" y="214290"/>
            <a:ext cx="8229600" cy="928694"/>
          </a:xfrm>
        </p:spPr>
        <p:txBody>
          <a:bodyPr>
            <a:normAutofit/>
          </a:bodyPr>
          <a:lstStyle/>
          <a:p>
            <a:r>
              <a:rPr kumimoji="1" lang="ja-JP" altLang="en-US" sz="3000">
                <a:latin typeface="メイリオ" panose="020B0604030504040204" pitchFamily="50" charset="-128"/>
                <a:ea typeface="メイリオ" panose="020B0604030504040204" pitchFamily="50" charset="-128"/>
              </a:rPr>
              <a:t>はり・きゅう療養費支給申請上の留意点</a:t>
            </a:r>
          </a:p>
        </p:txBody>
      </p:sp>
      <p:sp>
        <p:nvSpPr>
          <p:cNvPr id="3" name="コンテンツ プレースホルダ 2">
            <a:extLst>
              <a:ext uri="{FF2B5EF4-FFF2-40B4-BE49-F238E27FC236}">
                <a16:creationId xmlns:a16="http://schemas.microsoft.com/office/drawing/2014/main" id="{FEF1354A-BA33-1B56-1B26-D972FB9AA92B}"/>
              </a:ext>
            </a:extLst>
          </p:cNvPr>
          <p:cNvSpPr>
            <a:spLocks noGrp="1"/>
          </p:cNvSpPr>
          <p:nvPr>
            <p:ph idx="1"/>
          </p:nvPr>
        </p:nvSpPr>
        <p:spPr>
          <a:xfrm>
            <a:off x="500034" y="1011012"/>
            <a:ext cx="8229600" cy="500066"/>
          </a:xfrm>
        </p:spPr>
        <p:txBody>
          <a:bodyPr>
            <a:normAutofit fontScale="92500" lnSpcReduction="20000"/>
          </a:bodyPr>
          <a:lstStyle/>
          <a:p>
            <a:r>
              <a:rPr kumimoji="1" lang="ja-JP" altLang="en-US">
                <a:latin typeface="メイリオ" panose="020B0604030504040204" pitchFamily="50" charset="-128"/>
                <a:ea typeface="メイリオ" panose="020B0604030504040204" pitchFamily="50" charset="-128"/>
              </a:rPr>
              <a:t>訪問施術料</a:t>
            </a:r>
            <a:endParaRPr kumimoji="1" lang="en-US" altLang="ja-JP">
              <a:latin typeface="メイリオ" panose="020B0604030504040204" pitchFamily="50" charset="-128"/>
              <a:ea typeface="メイリオ" panose="020B0604030504040204" pitchFamily="50" charset="-128"/>
            </a:endParaRPr>
          </a:p>
        </p:txBody>
      </p:sp>
      <p:sp>
        <p:nvSpPr>
          <p:cNvPr id="8" name="スライド番号プレースホルダ 7">
            <a:extLst>
              <a:ext uri="{FF2B5EF4-FFF2-40B4-BE49-F238E27FC236}">
                <a16:creationId xmlns:a16="http://schemas.microsoft.com/office/drawing/2014/main" id="{2DBA39C1-6BA1-7595-AA70-236A82B0633B}"/>
              </a:ext>
            </a:extLst>
          </p:cNvPr>
          <p:cNvSpPr>
            <a:spLocks noGrp="1"/>
          </p:cNvSpPr>
          <p:nvPr>
            <p:ph type="sldNum" sz="quarter" idx="12"/>
          </p:nvPr>
        </p:nvSpPr>
        <p:spPr/>
        <p:txBody>
          <a:bodyPr/>
          <a:lstStyle/>
          <a:p>
            <a:fld id="{8DD9D703-5948-40EC-A5D0-9464E7991EB9}" type="slidenum">
              <a:rPr kumimoji="1" lang="ja-JP" altLang="en-US" sz="2400" smtClean="0"/>
              <a:pPr/>
              <a:t>27</a:t>
            </a:fld>
            <a:endParaRPr kumimoji="1" lang="ja-JP" altLang="en-US" sz="2400"/>
          </a:p>
        </p:txBody>
      </p:sp>
      <p:sp>
        <p:nvSpPr>
          <p:cNvPr id="10" name="コンテンツ プレースホルダー 4">
            <a:extLst>
              <a:ext uri="{FF2B5EF4-FFF2-40B4-BE49-F238E27FC236}">
                <a16:creationId xmlns:a16="http://schemas.microsoft.com/office/drawing/2014/main" id="{ACC0BB8F-71E8-344D-2045-1D4548CA30E7}"/>
              </a:ext>
            </a:extLst>
          </p:cNvPr>
          <p:cNvSpPr txBox="1">
            <a:spLocks/>
          </p:cNvSpPr>
          <p:nvPr/>
        </p:nvSpPr>
        <p:spPr>
          <a:xfrm>
            <a:off x="611560" y="1612138"/>
            <a:ext cx="8356447" cy="4697182"/>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pitchFamily="34" charset="0"/>
              <a:buNone/>
            </a:pPr>
            <a:r>
              <a:rPr lang="ja-JP" altLang="en-US"/>
              <a:t>　</a:t>
            </a:r>
            <a:endParaRPr lang="en-US" altLang="ja-JP"/>
          </a:p>
          <a:p>
            <a:pPr marL="0" indent="0">
              <a:buFont typeface="Arial" pitchFamily="34" charset="0"/>
              <a:buNone/>
            </a:pPr>
            <a:endParaRPr lang="en-US" altLang="ja-JP" sz="3400" b="1"/>
          </a:p>
          <a:p>
            <a:pPr marL="0" indent="0">
              <a:buFont typeface="Arial" pitchFamily="34" charset="0"/>
              <a:buNone/>
            </a:pPr>
            <a:endParaRPr lang="ja-JP" altLang="en-US" b="1"/>
          </a:p>
        </p:txBody>
      </p:sp>
    </p:spTree>
    <p:extLst>
      <p:ext uri="{BB962C8B-B14F-4D97-AF65-F5344CB8AC3E}">
        <p14:creationId xmlns:p14="http://schemas.microsoft.com/office/powerpoint/2010/main" val="8685749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角丸四角形 4"/>
          <p:cNvSpPr/>
          <p:nvPr/>
        </p:nvSpPr>
        <p:spPr>
          <a:xfrm>
            <a:off x="234565" y="1268760"/>
            <a:ext cx="8674869" cy="528791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nSpc>
                <a:spcPts val="3300"/>
              </a:lnSpc>
            </a:pPr>
            <a:r>
              <a:rPr lang="ja-JP" altLang="en-US" sz="2400" dirty="0">
                <a:solidFill>
                  <a:schemeClr val="tx1"/>
                </a:solidFill>
                <a:latin typeface="メイリオ" panose="020B0604030504040204" pitchFamily="50" charset="-128"/>
                <a:ea typeface="メイリオ" panose="020B0604030504040204" pitchFamily="50" charset="-128"/>
              </a:rPr>
              <a:t>１　同意書等の有効期間</a:t>
            </a:r>
          </a:p>
          <a:p>
            <a:pPr>
              <a:lnSpc>
                <a:spcPts val="3300"/>
              </a:lnSpc>
            </a:pPr>
            <a:r>
              <a:rPr lang="ja-JP" altLang="en-US" sz="2400" dirty="0">
                <a:solidFill>
                  <a:schemeClr val="tx1"/>
                </a:solidFill>
                <a:latin typeface="メイリオ" panose="020B0604030504040204" pitchFamily="50" charset="-128"/>
                <a:ea typeface="メイリオ" panose="020B0604030504040204" pitchFamily="50" charset="-128"/>
              </a:rPr>
              <a:t>　　同意書又は診断書に記載された加療期間</a:t>
            </a:r>
            <a:endParaRPr lang="en-US" altLang="ja-JP" sz="2400" dirty="0">
              <a:solidFill>
                <a:schemeClr val="tx1"/>
              </a:solidFill>
              <a:latin typeface="メイリオ" panose="020B0604030504040204" pitchFamily="50" charset="-128"/>
              <a:ea typeface="メイリオ" panose="020B0604030504040204" pitchFamily="50" charset="-128"/>
            </a:endParaRPr>
          </a:p>
          <a:p>
            <a:pPr>
              <a:lnSpc>
                <a:spcPts val="3300"/>
              </a:lnSpc>
            </a:pPr>
            <a:r>
              <a:rPr lang="ja-JP" altLang="en-US" sz="2400" dirty="0">
                <a:solidFill>
                  <a:schemeClr val="tx1"/>
                </a:solidFill>
                <a:latin typeface="メイリオ" panose="020B0604030504040204" pitchFamily="50" charset="-128"/>
                <a:ea typeface="メイリオ" panose="020B0604030504040204" pitchFamily="50" charset="-128"/>
              </a:rPr>
              <a:t>　　初療又は医師による再同意日から起算して６ヶ月まで。　　　　　　</a:t>
            </a:r>
            <a:endParaRPr lang="en-US" altLang="ja-JP" sz="2400" dirty="0">
              <a:solidFill>
                <a:schemeClr val="tx1"/>
              </a:solidFill>
              <a:latin typeface="メイリオ" panose="020B0604030504040204" pitchFamily="50" charset="-128"/>
              <a:ea typeface="メイリオ" panose="020B0604030504040204" pitchFamily="50" charset="-128"/>
            </a:endParaRPr>
          </a:p>
          <a:p>
            <a:pPr>
              <a:lnSpc>
                <a:spcPts val="3300"/>
              </a:lnSpc>
            </a:pPr>
            <a:r>
              <a:rPr lang="ja-JP" altLang="en-US" sz="2400" dirty="0">
                <a:solidFill>
                  <a:schemeClr val="tx1"/>
                </a:solidFill>
                <a:latin typeface="メイリオ" panose="020B0604030504040204" pitchFamily="50" charset="-128"/>
                <a:ea typeface="メイリオ" panose="020B0604030504040204" pitchFamily="50" charset="-128"/>
              </a:rPr>
              <a:t>　　</a:t>
            </a:r>
            <a:r>
              <a:rPr lang="en-US" altLang="ja-JP" sz="2400" dirty="0">
                <a:solidFill>
                  <a:schemeClr val="tx1"/>
                </a:solidFill>
                <a:latin typeface="メイリオ" panose="020B0604030504040204" pitchFamily="50" charset="-128"/>
                <a:ea typeface="メイリオ" panose="020B0604030504040204" pitchFamily="50" charset="-128"/>
              </a:rPr>
              <a:t>※</a:t>
            </a:r>
            <a:r>
              <a:rPr lang="ja-JP" altLang="en-US" sz="2400" dirty="0">
                <a:solidFill>
                  <a:schemeClr val="tx1"/>
                </a:solidFill>
                <a:latin typeface="メイリオ" panose="020B0604030504040204" pitchFamily="50" charset="-128"/>
                <a:ea typeface="メイリオ" panose="020B0604030504040204" pitchFamily="50" charset="-128"/>
              </a:rPr>
              <a:t>　初療又は再同意日が月の</a:t>
            </a:r>
            <a:r>
              <a:rPr lang="en-US" altLang="ja-JP" sz="2400" dirty="0">
                <a:solidFill>
                  <a:schemeClr val="tx1"/>
                </a:solidFill>
                <a:latin typeface="メイリオ" panose="020B0604030504040204" pitchFamily="50" charset="-128"/>
                <a:ea typeface="メイリオ" panose="020B0604030504040204" pitchFamily="50" charset="-128"/>
              </a:rPr>
              <a:t>15 </a:t>
            </a:r>
            <a:r>
              <a:rPr lang="ja-JP" altLang="en-US" sz="2400" dirty="0">
                <a:solidFill>
                  <a:schemeClr val="tx1"/>
                </a:solidFill>
                <a:latin typeface="メイリオ" panose="020B0604030504040204" pitchFamily="50" charset="-128"/>
                <a:ea typeface="メイリオ" panose="020B0604030504040204" pitchFamily="50" charset="-128"/>
              </a:rPr>
              <a:t>日以前の場合は</a:t>
            </a:r>
            <a:endParaRPr lang="en-US" altLang="ja-JP" sz="2400" dirty="0">
              <a:solidFill>
                <a:schemeClr val="tx1"/>
              </a:solidFill>
              <a:latin typeface="メイリオ" panose="020B0604030504040204" pitchFamily="50" charset="-128"/>
              <a:ea typeface="メイリオ" panose="020B0604030504040204" pitchFamily="50" charset="-128"/>
            </a:endParaRPr>
          </a:p>
          <a:p>
            <a:pPr>
              <a:lnSpc>
                <a:spcPts val="3300"/>
              </a:lnSpc>
            </a:pPr>
            <a:r>
              <a:rPr lang="en-US" altLang="ja-JP" sz="2400" dirty="0">
                <a:solidFill>
                  <a:schemeClr val="tx1"/>
                </a:solidFill>
                <a:latin typeface="メイリオ" panose="020B0604030504040204" pitchFamily="50" charset="-128"/>
                <a:ea typeface="メイリオ" panose="020B0604030504040204" pitchFamily="50" charset="-128"/>
              </a:rPr>
              <a:t>         </a:t>
            </a:r>
            <a:r>
              <a:rPr lang="ja-JP" altLang="en-US" sz="2400" dirty="0">
                <a:solidFill>
                  <a:schemeClr val="tx1"/>
                </a:solidFill>
                <a:latin typeface="メイリオ" panose="020B0604030504040204" pitchFamily="50" charset="-128"/>
                <a:ea typeface="メイリオ" panose="020B0604030504040204" pitchFamily="50" charset="-128"/>
              </a:rPr>
              <a:t>当該月の５ヶ月後の月の末日とし、月の</a:t>
            </a:r>
            <a:r>
              <a:rPr lang="en-US" altLang="ja-JP" sz="2400" dirty="0">
                <a:solidFill>
                  <a:schemeClr val="tx1"/>
                </a:solidFill>
                <a:latin typeface="メイリオ" panose="020B0604030504040204" pitchFamily="50" charset="-128"/>
                <a:ea typeface="メイリオ" panose="020B0604030504040204" pitchFamily="50" charset="-128"/>
              </a:rPr>
              <a:t>16</a:t>
            </a:r>
            <a:r>
              <a:rPr lang="ja-JP" altLang="en-US" sz="2400" dirty="0">
                <a:solidFill>
                  <a:schemeClr val="tx1"/>
                </a:solidFill>
                <a:latin typeface="メイリオ" panose="020B0604030504040204" pitchFamily="50" charset="-128"/>
                <a:ea typeface="メイリオ" panose="020B0604030504040204" pitchFamily="50" charset="-128"/>
              </a:rPr>
              <a:t>日</a:t>
            </a:r>
            <a:endParaRPr lang="en-US" altLang="ja-JP" sz="2400" dirty="0">
              <a:solidFill>
                <a:schemeClr val="tx1"/>
              </a:solidFill>
              <a:latin typeface="メイリオ" panose="020B0604030504040204" pitchFamily="50" charset="-128"/>
              <a:ea typeface="メイリオ" panose="020B0604030504040204" pitchFamily="50" charset="-128"/>
            </a:endParaRPr>
          </a:p>
          <a:p>
            <a:pPr>
              <a:lnSpc>
                <a:spcPts val="3300"/>
              </a:lnSpc>
            </a:pPr>
            <a:r>
              <a:rPr lang="ja-JP" altLang="en-US" sz="2400" dirty="0">
                <a:solidFill>
                  <a:schemeClr val="tx1"/>
                </a:solidFill>
                <a:latin typeface="メイリオ" panose="020B0604030504040204" pitchFamily="50" charset="-128"/>
                <a:ea typeface="メイリオ" panose="020B0604030504040204" pitchFamily="50" charset="-128"/>
              </a:rPr>
              <a:t>　　　以降の場合は当該月の６ヶ月後の月の末日とする。</a:t>
            </a:r>
            <a:endParaRPr lang="en-US" altLang="ja-JP" sz="2400" dirty="0">
              <a:solidFill>
                <a:schemeClr val="tx1"/>
              </a:solidFill>
              <a:latin typeface="メイリオ" panose="020B0604030504040204" pitchFamily="50" charset="-128"/>
              <a:ea typeface="メイリオ" panose="020B0604030504040204" pitchFamily="50" charset="-128"/>
            </a:endParaRPr>
          </a:p>
          <a:p>
            <a:pPr>
              <a:lnSpc>
                <a:spcPts val="3300"/>
              </a:lnSpc>
            </a:pPr>
            <a:r>
              <a:rPr lang="ja-JP" altLang="en-US" sz="2400" dirty="0">
                <a:solidFill>
                  <a:schemeClr val="tx1"/>
                </a:solidFill>
                <a:latin typeface="メイリオ" panose="020B0604030504040204" pitchFamily="50" charset="-128"/>
                <a:ea typeface="メイリオ" panose="020B0604030504040204" pitchFamily="50" charset="-128"/>
              </a:rPr>
              <a:t>　　</a:t>
            </a:r>
            <a:r>
              <a:rPr lang="en-US" altLang="ja-JP" sz="2400" dirty="0">
                <a:solidFill>
                  <a:schemeClr val="tx1"/>
                </a:solidFill>
                <a:latin typeface="メイリオ" panose="020B0604030504040204" pitchFamily="50" charset="-128"/>
                <a:ea typeface="メイリオ" panose="020B0604030504040204" pitchFamily="50" charset="-128"/>
              </a:rPr>
              <a:t>※</a:t>
            </a:r>
            <a:r>
              <a:rPr lang="ja-JP" altLang="en-US" sz="2400" dirty="0">
                <a:solidFill>
                  <a:schemeClr val="tx1"/>
                </a:solidFill>
                <a:latin typeface="メイリオ" panose="020B0604030504040204" pitchFamily="50" charset="-128"/>
                <a:ea typeface="メイリオ" panose="020B0604030504040204" pitchFamily="50" charset="-128"/>
              </a:rPr>
              <a:t>　変形徒手矯正術については初療又は再同意日</a:t>
            </a:r>
            <a:endParaRPr lang="en-US" altLang="ja-JP" sz="2400" dirty="0">
              <a:solidFill>
                <a:schemeClr val="tx1"/>
              </a:solidFill>
              <a:latin typeface="メイリオ" panose="020B0604030504040204" pitchFamily="50" charset="-128"/>
              <a:ea typeface="メイリオ" panose="020B0604030504040204" pitchFamily="50" charset="-128"/>
            </a:endParaRPr>
          </a:p>
          <a:p>
            <a:pPr>
              <a:lnSpc>
                <a:spcPts val="3300"/>
              </a:lnSpc>
            </a:pPr>
            <a:r>
              <a:rPr lang="ja-JP" altLang="en-US" sz="2400" dirty="0">
                <a:solidFill>
                  <a:schemeClr val="tx1"/>
                </a:solidFill>
                <a:latin typeface="メイリオ" panose="020B0604030504040204" pitchFamily="50" charset="-128"/>
                <a:ea typeface="メイリオ" panose="020B0604030504040204" pitchFamily="50" charset="-128"/>
              </a:rPr>
              <a:t>　　　から起算して１ヶ月。</a:t>
            </a:r>
            <a:endParaRPr lang="en-US" altLang="ja-JP" sz="2400" dirty="0">
              <a:solidFill>
                <a:schemeClr val="tx1"/>
              </a:solidFill>
              <a:latin typeface="メイリオ" panose="020B0604030504040204" pitchFamily="50" charset="-128"/>
              <a:ea typeface="メイリオ" panose="020B0604030504040204" pitchFamily="50" charset="-128"/>
            </a:endParaRPr>
          </a:p>
          <a:p>
            <a:pPr>
              <a:lnSpc>
                <a:spcPts val="3300"/>
              </a:lnSpc>
            </a:pPr>
            <a:r>
              <a:rPr lang="ja-JP" altLang="en-US" sz="2400" dirty="0">
                <a:solidFill>
                  <a:schemeClr val="tx1"/>
                </a:solidFill>
                <a:latin typeface="メイリオ" panose="020B0604030504040204" pitchFamily="50" charset="-128"/>
                <a:ea typeface="メイリオ" panose="020B0604030504040204" pitchFamily="50" charset="-128"/>
              </a:rPr>
              <a:t>　　</a:t>
            </a:r>
            <a:r>
              <a:rPr lang="en-US" altLang="ja-JP" sz="2400" dirty="0">
                <a:solidFill>
                  <a:schemeClr val="tx1"/>
                </a:solidFill>
                <a:latin typeface="メイリオ" panose="020B0604030504040204" pitchFamily="50" charset="-128"/>
                <a:ea typeface="メイリオ" panose="020B0604030504040204" pitchFamily="50" charset="-128"/>
              </a:rPr>
              <a:t>※</a:t>
            </a:r>
            <a:r>
              <a:rPr lang="ja-JP" altLang="en-US" sz="2400" dirty="0">
                <a:solidFill>
                  <a:schemeClr val="tx1"/>
                </a:solidFill>
                <a:latin typeface="メイリオ" panose="020B0604030504040204" pitchFamily="50" charset="-128"/>
                <a:ea typeface="メイリオ" panose="020B0604030504040204" pitchFamily="50" charset="-128"/>
              </a:rPr>
              <a:t>　加療期間の記載がない場合も同様。これを</a:t>
            </a:r>
            <a:endParaRPr lang="en-US" altLang="ja-JP" sz="2400" dirty="0">
              <a:solidFill>
                <a:schemeClr val="tx1"/>
              </a:solidFill>
              <a:latin typeface="メイリオ" panose="020B0604030504040204" pitchFamily="50" charset="-128"/>
              <a:ea typeface="メイリオ" panose="020B0604030504040204" pitchFamily="50" charset="-128"/>
            </a:endParaRPr>
          </a:p>
          <a:p>
            <a:pPr>
              <a:lnSpc>
                <a:spcPts val="3300"/>
              </a:lnSpc>
            </a:pPr>
            <a:r>
              <a:rPr lang="ja-JP" altLang="en-US" sz="2400" dirty="0">
                <a:solidFill>
                  <a:schemeClr val="tx1"/>
                </a:solidFill>
                <a:latin typeface="メイリオ" panose="020B0604030504040204" pitchFamily="50" charset="-128"/>
                <a:ea typeface="メイリオ" panose="020B0604030504040204" pitchFamily="50" charset="-128"/>
              </a:rPr>
              <a:t>　　　超える場合は、改めて医師の同意が必要。</a:t>
            </a:r>
            <a:endParaRPr lang="en-US" altLang="ja-JP" sz="2400" dirty="0">
              <a:solidFill>
                <a:schemeClr val="tx1"/>
              </a:solidFill>
              <a:latin typeface="メイリオ" panose="020B0604030504040204" pitchFamily="50" charset="-128"/>
              <a:ea typeface="メイリオ" panose="020B0604030504040204" pitchFamily="50" charset="-128"/>
            </a:endParaRPr>
          </a:p>
          <a:p>
            <a:pPr>
              <a:lnSpc>
                <a:spcPts val="3300"/>
              </a:lnSpc>
            </a:pPr>
            <a:r>
              <a:rPr lang="ja-JP" altLang="en-US" sz="2400" dirty="0">
                <a:solidFill>
                  <a:schemeClr val="tx1"/>
                </a:solidFill>
                <a:latin typeface="メイリオ" panose="020B0604030504040204" pitchFamily="50" charset="-128"/>
                <a:ea typeface="メイリオ" panose="020B0604030504040204" pitchFamily="50" charset="-128"/>
              </a:rPr>
              <a:t>２　頭から尾頭までの躯幹、右上肢、左上肢、右下肢、</a:t>
            </a:r>
            <a:endParaRPr lang="en-US" altLang="ja-JP" sz="2400" dirty="0">
              <a:solidFill>
                <a:schemeClr val="tx1"/>
              </a:solidFill>
              <a:latin typeface="メイリオ" panose="020B0604030504040204" pitchFamily="50" charset="-128"/>
              <a:ea typeface="メイリオ" panose="020B0604030504040204" pitchFamily="50" charset="-128"/>
            </a:endParaRPr>
          </a:p>
          <a:p>
            <a:pPr>
              <a:lnSpc>
                <a:spcPts val="3300"/>
              </a:lnSpc>
            </a:pPr>
            <a:r>
              <a:rPr lang="ja-JP" altLang="en-US" sz="2400" dirty="0">
                <a:solidFill>
                  <a:schemeClr val="tx1"/>
                </a:solidFill>
                <a:latin typeface="メイリオ" panose="020B0604030504040204" pitchFamily="50" charset="-128"/>
                <a:ea typeface="メイリオ" panose="020B0604030504040204" pitchFamily="50" charset="-128"/>
              </a:rPr>
              <a:t>　左下肢をそれぞれ一単位として算定する。</a:t>
            </a:r>
            <a:endParaRPr lang="en-US" altLang="ja-JP" sz="2400" dirty="0">
              <a:solidFill>
                <a:schemeClr val="tx1"/>
              </a:solidFill>
              <a:latin typeface="メイリオ" panose="020B0604030504040204" pitchFamily="50" charset="-128"/>
              <a:ea typeface="メイリオ" panose="020B0604030504040204" pitchFamily="50" charset="-128"/>
            </a:endParaRPr>
          </a:p>
        </p:txBody>
      </p:sp>
      <p:sp>
        <p:nvSpPr>
          <p:cNvPr id="2" name="タイトル 1"/>
          <p:cNvSpPr>
            <a:spLocks noGrp="1"/>
          </p:cNvSpPr>
          <p:nvPr>
            <p:ph type="title"/>
          </p:nvPr>
        </p:nvSpPr>
        <p:spPr>
          <a:xfrm>
            <a:off x="428596" y="167990"/>
            <a:ext cx="8229600" cy="777355"/>
          </a:xfrm>
        </p:spPr>
        <p:txBody>
          <a:bodyPr>
            <a:noAutofit/>
          </a:bodyPr>
          <a:lstStyle/>
          <a:p>
            <a:r>
              <a:rPr kumimoji="1" lang="ja-JP" altLang="en-US" sz="2600">
                <a:latin typeface="メイリオ" panose="020B0604030504040204" pitchFamily="50" charset="-128"/>
                <a:ea typeface="メイリオ" panose="020B0604030504040204" pitchFamily="50" charset="-128"/>
              </a:rPr>
              <a:t>あん摩マッサージ指圧療養費支給申請上の留意点</a:t>
            </a:r>
          </a:p>
        </p:txBody>
      </p:sp>
      <p:sp>
        <p:nvSpPr>
          <p:cNvPr id="3" name="コンテンツ プレースホルダ 2"/>
          <p:cNvSpPr>
            <a:spLocks noGrp="1"/>
          </p:cNvSpPr>
          <p:nvPr>
            <p:ph idx="1"/>
          </p:nvPr>
        </p:nvSpPr>
        <p:spPr>
          <a:xfrm>
            <a:off x="500034" y="862420"/>
            <a:ext cx="8229600" cy="500066"/>
          </a:xfrm>
        </p:spPr>
        <p:txBody>
          <a:bodyPr>
            <a:normAutofit fontScale="92500" lnSpcReduction="20000"/>
          </a:bodyPr>
          <a:lstStyle/>
          <a:p>
            <a:r>
              <a:rPr kumimoji="1" lang="ja-JP" altLang="en-US">
                <a:latin typeface="メイリオ" panose="020B0604030504040204" pitchFamily="50" charset="-128"/>
                <a:ea typeface="メイリオ" panose="020B0604030504040204" pitchFamily="50" charset="-128"/>
              </a:rPr>
              <a:t>施術料、訪問施術料（共通）</a:t>
            </a:r>
            <a:endParaRPr kumimoji="1" lang="en-US" altLang="ja-JP">
              <a:latin typeface="メイリオ" panose="020B0604030504040204" pitchFamily="50" charset="-128"/>
              <a:ea typeface="メイリオ" panose="020B0604030504040204" pitchFamily="50" charset="-128"/>
            </a:endParaRPr>
          </a:p>
        </p:txBody>
      </p:sp>
      <p:sp>
        <p:nvSpPr>
          <p:cNvPr id="8" name="スライド番号プレースホルダ 7"/>
          <p:cNvSpPr>
            <a:spLocks noGrp="1"/>
          </p:cNvSpPr>
          <p:nvPr>
            <p:ph type="sldNum" sz="quarter" idx="12"/>
          </p:nvPr>
        </p:nvSpPr>
        <p:spPr>
          <a:xfrm>
            <a:off x="6775835" y="6356350"/>
            <a:ext cx="2133600" cy="365125"/>
          </a:xfrm>
        </p:spPr>
        <p:txBody>
          <a:bodyPr/>
          <a:lstStyle/>
          <a:p>
            <a:fld id="{8DD9D703-5948-40EC-A5D0-9464E7991EB9}" type="slidenum">
              <a:rPr kumimoji="1" lang="ja-JP" altLang="en-US" sz="2400" smtClean="0"/>
              <a:pPr/>
              <a:t>28</a:t>
            </a:fld>
            <a:endParaRPr kumimoji="1" lang="ja-JP" altLang="en-US" sz="2400" dirty="0"/>
          </a:p>
        </p:txBody>
      </p:sp>
      <p:sp>
        <p:nvSpPr>
          <p:cNvPr id="10" name="コンテンツ プレースホルダー 4"/>
          <p:cNvSpPr txBox="1">
            <a:spLocks/>
          </p:cNvSpPr>
          <p:nvPr/>
        </p:nvSpPr>
        <p:spPr>
          <a:xfrm>
            <a:off x="611560" y="1640709"/>
            <a:ext cx="8356447" cy="4697182"/>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pitchFamily="34" charset="0"/>
              <a:buNone/>
            </a:pPr>
            <a:r>
              <a:rPr lang="ja-JP" altLang="en-US"/>
              <a:t>　</a:t>
            </a:r>
            <a:endParaRPr lang="en-US" altLang="ja-JP"/>
          </a:p>
          <a:p>
            <a:pPr marL="0" indent="0">
              <a:buFont typeface="Arial" pitchFamily="34" charset="0"/>
              <a:buNone/>
            </a:pPr>
            <a:endParaRPr lang="en-US" altLang="ja-JP" sz="3400" b="1"/>
          </a:p>
          <a:p>
            <a:pPr marL="0" indent="0">
              <a:buFont typeface="Arial" pitchFamily="34" charset="0"/>
              <a:buNone/>
            </a:pPr>
            <a:endParaRPr lang="ja-JP" altLang="en-US" b="1"/>
          </a:p>
        </p:txBody>
      </p:sp>
    </p:spTree>
    <p:extLst>
      <p:ext uri="{BB962C8B-B14F-4D97-AF65-F5344CB8AC3E}">
        <p14:creationId xmlns:p14="http://schemas.microsoft.com/office/powerpoint/2010/main" val="30945052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BBA34A-38BD-2A0B-FC8E-8A0A4C0598ED}"/>
            </a:ext>
          </a:extLst>
        </p:cNvPr>
        <p:cNvGrpSpPr/>
        <p:nvPr/>
      </p:nvGrpSpPr>
      <p:grpSpPr>
        <a:xfrm>
          <a:off x="0" y="0"/>
          <a:ext cx="0" cy="0"/>
          <a:chOff x="0" y="0"/>
          <a:chExt cx="0" cy="0"/>
        </a:xfrm>
      </p:grpSpPr>
      <p:sp>
        <p:nvSpPr>
          <p:cNvPr id="5" name="角丸四角形 4">
            <a:extLst>
              <a:ext uri="{FF2B5EF4-FFF2-40B4-BE49-F238E27FC236}">
                <a16:creationId xmlns:a16="http://schemas.microsoft.com/office/drawing/2014/main" id="{9E120C2C-D17A-1760-1A20-BF9E9C1F8DB3}"/>
              </a:ext>
            </a:extLst>
          </p:cNvPr>
          <p:cNvSpPr/>
          <p:nvPr/>
        </p:nvSpPr>
        <p:spPr>
          <a:xfrm>
            <a:off x="262393" y="1268760"/>
            <a:ext cx="8705614" cy="542125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nSpc>
                <a:spcPts val="3500"/>
              </a:lnSpc>
            </a:pPr>
            <a:r>
              <a:rPr lang="ja-JP" altLang="en-US" sz="2400" dirty="0">
                <a:solidFill>
                  <a:schemeClr val="tx1"/>
                </a:solidFill>
                <a:latin typeface="メイリオ" panose="020B0604030504040204" pitchFamily="50" charset="-128"/>
                <a:ea typeface="メイリオ" panose="020B0604030504040204" pitchFamily="50" charset="-128"/>
              </a:rPr>
              <a:t>３　温罨法は、１回の施術につき加算する。</a:t>
            </a:r>
          </a:p>
          <a:p>
            <a:pPr>
              <a:lnSpc>
                <a:spcPts val="3500"/>
              </a:lnSpc>
            </a:pPr>
            <a:r>
              <a:rPr lang="ja-JP" altLang="en-US" sz="2400" dirty="0">
                <a:solidFill>
                  <a:schemeClr val="tx1"/>
                </a:solidFill>
                <a:latin typeface="メイリオ" panose="020B0604030504040204" pitchFamily="50" charset="-128"/>
                <a:ea typeface="メイリオ" panose="020B0604030504040204" pitchFamily="50" charset="-128"/>
              </a:rPr>
              <a:t>４　温罨法と併せて電気光線器具を使用した場合の加算は、</a:t>
            </a:r>
            <a:endParaRPr lang="en-US" altLang="ja-JP" sz="2400" dirty="0">
              <a:solidFill>
                <a:schemeClr val="tx1"/>
              </a:solidFill>
              <a:latin typeface="メイリオ" panose="020B0604030504040204" pitchFamily="50" charset="-128"/>
              <a:ea typeface="メイリオ" panose="020B0604030504040204" pitchFamily="50" charset="-128"/>
            </a:endParaRPr>
          </a:p>
          <a:p>
            <a:pPr>
              <a:lnSpc>
                <a:spcPts val="3500"/>
              </a:lnSpc>
            </a:pPr>
            <a:r>
              <a:rPr lang="ja-JP" altLang="en-US" sz="2400" dirty="0">
                <a:solidFill>
                  <a:schemeClr val="tx1"/>
                </a:solidFill>
                <a:latin typeface="メイリオ" panose="020B0604030504040204" pitchFamily="50" charset="-128"/>
                <a:ea typeface="メイリオ" panose="020B0604030504040204" pitchFamily="50" charset="-128"/>
              </a:rPr>
              <a:t>　あん摩、マッサージの業務の範囲内において、低周波、</a:t>
            </a:r>
            <a:endParaRPr lang="en-US" altLang="ja-JP" sz="2400" dirty="0">
              <a:solidFill>
                <a:schemeClr val="tx1"/>
              </a:solidFill>
              <a:latin typeface="メイリオ" panose="020B0604030504040204" pitchFamily="50" charset="-128"/>
              <a:ea typeface="メイリオ" panose="020B0604030504040204" pitchFamily="50" charset="-128"/>
            </a:endParaRPr>
          </a:p>
          <a:p>
            <a:pPr>
              <a:lnSpc>
                <a:spcPts val="3500"/>
              </a:lnSpc>
            </a:pPr>
            <a:r>
              <a:rPr lang="ja-JP" altLang="en-US" sz="2400" dirty="0">
                <a:solidFill>
                  <a:schemeClr val="tx1"/>
                </a:solidFill>
                <a:latin typeface="メイリオ" panose="020B0604030504040204" pitchFamily="50" charset="-128"/>
                <a:ea typeface="メイリオ" panose="020B0604030504040204" pitchFamily="50" charset="-128"/>
              </a:rPr>
              <a:t>　高周波、超音波又は赤外線治療を行った場合に加算する。</a:t>
            </a:r>
            <a:endParaRPr lang="en-US" altLang="ja-JP" sz="2400" dirty="0">
              <a:solidFill>
                <a:schemeClr val="tx1"/>
              </a:solidFill>
              <a:latin typeface="メイリオ" panose="020B0604030504040204" pitchFamily="50" charset="-128"/>
              <a:ea typeface="メイリオ" panose="020B0604030504040204" pitchFamily="50" charset="-128"/>
            </a:endParaRPr>
          </a:p>
          <a:p>
            <a:pPr>
              <a:lnSpc>
                <a:spcPts val="3500"/>
              </a:lnSpc>
            </a:pPr>
            <a:r>
              <a:rPr lang="ja-JP" altLang="en-US" sz="2400" dirty="0">
                <a:solidFill>
                  <a:schemeClr val="tx1"/>
                </a:solidFill>
                <a:latin typeface="メイリオ" panose="020B0604030504040204" pitchFamily="50" charset="-128"/>
                <a:ea typeface="メイリオ" panose="020B0604030504040204" pitchFamily="50" charset="-128"/>
              </a:rPr>
              <a:t>５　変形徒手矯正術は、マッサージと併せて行うことから、</a:t>
            </a:r>
            <a:endParaRPr lang="en-US" altLang="ja-JP" sz="2400" dirty="0">
              <a:solidFill>
                <a:schemeClr val="tx1"/>
              </a:solidFill>
              <a:latin typeface="メイリオ" panose="020B0604030504040204" pitchFamily="50" charset="-128"/>
              <a:ea typeface="メイリオ" panose="020B0604030504040204" pitchFamily="50" charset="-128"/>
            </a:endParaRPr>
          </a:p>
          <a:p>
            <a:pPr>
              <a:lnSpc>
                <a:spcPts val="3500"/>
              </a:lnSpc>
            </a:pPr>
            <a:r>
              <a:rPr lang="ja-JP" altLang="en-US" sz="2400" dirty="0">
                <a:solidFill>
                  <a:schemeClr val="tx1"/>
                </a:solidFill>
                <a:latin typeface="メイリオ" panose="020B0604030504040204" pitchFamily="50" charset="-128"/>
                <a:ea typeface="メイリオ" panose="020B0604030504040204" pitchFamily="50" charset="-128"/>
              </a:rPr>
              <a:t>　マッサージ加算とする取扱いとして同一部位にマッサー</a:t>
            </a:r>
            <a:endParaRPr lang="en-US" altLang="ja-JP" sz="2400" dirty="0">
              <a:solidFill>
                <a:schemeClr val="tx1"/>
              </a:solidFill>
              <a:latin typeface="メイリオ" panose="020B0604030504040204" pitchFamily="50" charset="-128"/>
              <a:ea typeface="メイリオ" panose="020B0604030504040204" pitchFamily="50" charset="-128"/>
            </a:endParaRPr>
          </a:p>
          <a:p>
            <a:pPr>
              <a:lnSpc>
                <a:spcPts val="3500"/>
              </a:lnSpc>
            </a:pPr>
            <a:r>
              <a:rPr lang="ja-JP" altLang="en-US" sz="2400" dirty="0">
                <a:solidFill>
                  <a:schemeClr val="tx1"/>
                </a:solidFill>
                <a:latin typeface="メイリオ" panose="020B0604030504040204" pitchFamily="50" charset="-128"/>
                <a:ea typeface="メイリオ" panose="020B0604030504040204" pitchFamily="50" charset="-128"/>
              </a:rPr>
              <a:t>　ジ及び変形徒手矯正術の両方を行った場合に限り、両方</a:t>
            </a:r>
            <a:endParaRPr lang="en-US" altLang="ja-JP" sz="2400" dirty="0">
              <a:solidFill>
                <a:schemeClr val="tx1"/>
              </a:solidFill>
              <a:latin typeface="メイリオ" panose="020B0604030504040204" pitchFamily="50" charset="-128"/>
              <a:ea typeface="メイリオ" panose="020B0604030504040204" pitchFamily="50" charset="-128"/>
            </a:endParaRPr>
          </a:p>
          <a:p>
            <a:pPr>
              <a:lnSpc>
                <a:spcPts val="3500"/>
              </a:lnSpc>
            </a:pPr>
            <a:r>
              <a:rPr lang="ja-JP" altLang="en-US" sz="2400" dirty="0">
                <a:solidFill>
                  <a:schemeClr val="tx1"/>
                </a:solidFill>
                <a:latin typeface="メイリオ" panose="020B0604030504040204" pitchFamily="50" charset="-128"/>
                <a:ea typeface="メイリオ" panose="020B0604030504040204" pitchFamily="50" charset="-128"/>
              </a:rPr>
              <a:t>　の料金を算定する。</a:t>
            </a:r>
            <a:endParaRPr lang="en-US" altLang="ja-JP" sz="2400" dirty="0">
              <a:solidFill>
                <a:schemeClr val="tx1"/>
              </a:solidFill>
              <a:latin typeface="メイリオ" panose="020B0604030504040204" pitchFamily="50" charset="-128"/>
              <a:ea typeface="メイリオ" panose="020B0604030504040204" pitchFamily="50" charset="-128"/>
            </a:endParaRPr>
          </a:p>
          <a:p>
            <a:pPr>
              <a:lnSpc>
                <a:spcPts val="3500"/>
              </a:lnSpc>
            </a:pPr>
            <a:r>
              <a:rPr lang="ja-JP" altLang="en-US" sz="2400" dirty="0">
                <a:solidFill>
                  <a:schemeClr val="tx1"/>
                </a:solidFill>
                <a:latin typeface="メイリオ" panose="020B0604030504040204" pitchFamily="50" charset="-128"/>
                <a:ea typeface="メイリオ" panose="020B0604030504040204" pitchFamily="50" charset="-128"/>
              </a:rPr>
              <a:t>　</a:t>
            </a:r>
            <a:r>
              <a:rPr lang="en-US" altLang="ja-JP" sz="2400" dirty="0">
                <a:solidFill>
                  <a:schemeClr val="tx1"/>
                </a:solidFill>
                <a:latin typeface="メイリオ" panose="020B0604030504040204" pitchFamily="50" charset="-128"/>
                <a:ea typeface="メイリオ" panose="020B0604030504040204" pitchFamily="50" charset="-128"/>
              </a:rPr>
              <a:t>※</a:t>
            </a:r>
            <a:r>
              <a:rPr lang="ja-JP" altLang="en-US" sz="2400" dirty="0">
                <a:solidFill>
                  <a:schemeClr val="tx1"/>
                </a:solidFill>
                <a:latin typeface="メイリオ" panose="020B0604030504040204" pitchFamily="50" charset="-128"/>
                <a:ea typeface="メイリオ" panose="020B0604030504040204" pitchFamily="50" charset="-128"/>
              </a:rPr>
              <a:t>変形徒手矯正術と温罨法の併施は認められない。</a:t>
            </a:r>
            <a:endParaRPr lang="en-US" altLang="ja-JP" sz="2400" dirty="0">
              <a:solidFill>
                <a:schemeClr val="tx1"/>
              </a:solidFill>
              <a:latin typeface="メイリオ" panose="020B0604030504040204" pitchFamily="50" charset="-128"/>
              <a:ea typeface="メイリオ" panose="020B0604030504040204" pitchFamily="50" charset="-128"/>
            </a:endParaRPr>
          </a:p>
          <a:p>
            <a:pPr marL="360000" indent="-360000"/>
            <a:endParaRPr lang="en-US" altLang="ja-JP" sz="800" dirty="0">
              <a:solidFill>
                <a:schemeClr val="tx1"/>
              </a:solidFill>
              <a:latin typeface="メイリオ" panose="020B0604030504040204" pitchFamily="50" charset="-128"/>
              <a:ea typeface="メイリオ" panose="020B0604030504040204" pitchFamily="50" charset="-128"/>
            </a:endParaRPr>
          </a:p>
          <a:p>
            <a:pPr marL="360000" indent="-360000"/>
            <a:r>
              <a:rPr lang="ja-JP" altLang="en-US" sz="2400" dirty="0">
                <a:solidFill>
                  <a:schemeClr val="tx1"/>
                </a:solidFill>
                <a:latin typeface="メイリオ" panose="020B0604030504040204" pitchFamily="50" charset="-128"/>
                <a:ea typeface="メイリオ" panose="020B0604030504040204" pitchFamily="50" charset="-128"/>
              </a:rPr>
              <a:t>６　施術料は、疾病の種類、疾病の数及び局所数にかかわらず１日１回に限り支給する。</a:t>
            </a:r>
            <a:endParaRPr lang="en-US" altLang="ja-JP" sz="2400" dirty="0">
              <a:solidFill>
                <a:schemeClr val="tx1"/>
              </a:solidFill>
              <a:latin typeface="メイリオ" panose="020B0604030504040204" pitchFamily="50" charset="-128"/>
              <a:ea typeface="メイリオ" panose="020B0604030504040204" pitchFamily="50" charset="-128"/>
            </a:endParaRPr>
          </a:p>
        </p:txBody>
      </p:sp>
      <p:sp>
        <p:nvSpPr>
          <p:cNvPr id="2" name="タイトル 1">
            <a:extLst>
              <a:ext uri="{FF2B5EF4-FFF2-40B4-BE49-F238E27FC236}">
                <a16:creationId xmlns:a16="http://schemas.microsoft.com/office/drawing/2014/main" id="{662C8CE6-148A-8F01-4A22-63B774C16D19}"/>
              </a:ext>
            </a:extLst>
          </p:cNvPr>
          <p:cNvSpPr>
            <a:spLocks noGrp="1"/>
          </p:cNvSpPr>
          <p:nvPr>
            <p:ph type="title"/>
          </p:nvPr>
        </p:nvSpPr>
        <p:spPr>
          <a:xfrm>
            <a:off x="428596" y="167990"/>
            <a:ext cx="8229600" cy="777355"/>
          </a:xfrm>
        </p:spPr>
        <p:txBody>
          <a:bodyPr>
            <a:noAutofit/>
          </a:bodyPr>
          <a:lstStyle/>
          <a:p>
            <a:r>
              <a:rPr kumimoji="1" lang="ja-JP" altLang="en-US" sz="2600">
                <a:latin typeface="メイリオ" panose="020B0604030504040204" pitchFamily="50" charset="-128"/>
                <a:ea typeface="メイリオ" panose="020B0604030504040204" pitchFamily="50" charset="-128"/>
              </a:rPr>
              <a:t>あん摩マッサージ指圧療養費支給申請上の留意点</a:t>
            </a:r>
          </a:p>
        </p:txBody>
      </p:sp>
      <p:sp>
        <p:nvSpPr>
          <p:cNvPr id="3" name="コンテンツ プレースホルダ 2">
            <a:extLst>
              <a:ext uri="{FF2B5EF4-FFF2-40B4-BE49-F238E27FC236}">
                <a16:creationId xmlns:a16="http://schemas.microsoft.com/office/drawing/2014/main" id="{6D3013B6-39C3-B564-D3D8-B06570FDC2E7}"/>
              </a:ext>
            </a:extLst>
          </p:cNvPr>
          <p:cNvSpPr>
            <a:spLocks noGrp="1"/>
          </p:cNvSpPr>
          <p:nvPr>
            <p:ph idx="1"/>
          </p:nvPr>
        </p:nvSpPr>
        <p:spPr>
          <a:xfrm>
            <a:off x="500034" y="862420"/>
            <a:ext cx="8229600" cy="500066"/>
          </a:xfrm>
        </p:spPr>
        <p:txBody>
          <a:bodyPr>
            <a:normAutofit fontScale="92500" lnSpcReduction="20000"/>
          </a:bodyPr>
          <a:lstStyle/>
          <a:p>
            <a:r>
              <a:rPr kumimoji="1" lang="ja-JP" altLang="en-US">
                <a:latin typeface="メイリオ" panose="020B0604030504040204" pitchFamily="50" charset="-128"/>
                <a:ea typeface="メイリオ" panose="020B0604030504040204" pitchFamily="50" charset="-128"/>
              </a:rPr>
              <a:t>施術料、訪問施術料（共通）</a:t>
            </a:r>
            <a:endParaRPr kumimoji="1" lang="en-US" altLang="ja-JP">
              <a:latin typeface="メイリオ" panose="020B0604030504040204" pitchFamily="50" charset="-128"/>
              <a:ea typeface="メイリオ" panose="020B0604030504040204" pitchFamily="50" charset="-128"/>
            </a:endParaRPr>
          </a:p>
        </p:txBody>
      </p:sp>
      <p:sp>
        <p:nvSpPr>
          <p:cNvPr id="8" name="スライド番号プレースホルダ 7">
            <a:extLst>
              <a:ext uri="{FF2B5EF4-FFF2-40B4-BE49-F238E27FC236}">
                <a16:creationId xmlns:a16="http://schemas.microsoft.com/office/drawing/2014/main" id="{185AF9BB-E0AB-41FA-2348-8ED7BD807C70}"/>
              </a:ext>
            </a:extLst>
          </p:cNvPr>
          <p:cNvSpPr>
            <a:spLocks noGrp="1"/>
          </p:cNvSpPr>
          <p:nvPr>
            <p:ph type="sldNum" sz="quarter" idx="12"/>
          </p:nvPr>
        </p:nvSpPr>
        <p:spPr>
          <a:xfrm>
            <a:off x="6931891" y="6433551"/>
            <a:ext cx="2133600" cy="365125"/>
          </a:xfrm>
        </p:spPr>
        <p:txBody>
          <a:bodyPr/>
          <a:lstStyle/>
          <a:p>
            <a:fld id="{8DD9D703-5948-40EC-A5D0-9464E7991EB9}" type="slidenum">
              <a:rPr kumimoji="1" lang="ja-JP" altLang="en-US" sz="2400" smtClean="0"/>
              <a:pPr/>
              <a:t>29</a:t>
            </a:fld>
            <a:endParaRPr kumimoji="1" lang="ja-JP" altLang="en-US" sz="2400" dirty="0"/>
          </a:p>
        </p:txBody>
      </p:sp>
      <p:sp>
        <p:nvSpPr>
          <p:cNvPr id="10" name="コンテンツ プレースホルダー 4">
            <a:extLst>
              <a:ext uri="{FF2B5EF4-FFF2-40B4-BE49-F238E27FC236}">
                <a16:creationId xmlns:a16="http://schemas.microsoft.com/office/drawing/2014/main" id="{F7D0E636-26F0-18A3-1900-C8ECCEB9FDB0}"/>
              </a:ext>
            </a:extLst>
          </p:cNvPr>
          <p:cNvSpPr txBox="1">
            <a:spLocks/>
          </p:cNvSpPr>
          <p:nvPr/>
        </p:nvSpPr>
        <p:spPr>
          <a:xfrm>
            <a:off x="611560" y="1640709"/>
            <a:ext cx="8356447" cy="4697182"/>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pitchFamily="34" charset="0"/>
              <a:buNone/>
            </a:pPr>
            <a:r>
              <a:rPr lang="ja-JP" altLang="en-US"/>
              <a:t>　</a:t>
            </a:r>
            <a:endParaRPr lang="en-US" altLang="ja-JP"/>
          </a:p>
          <a:p>
            <a:pPr marL="0" indent="0">
              <a:buFont typeface="Arial" pitchFamily="34" charset="0"/>
              <a:buNone/>
            </a:pPr>
            <a:endParaRPr lang="en-US" altLang="ja-JP" sz="3400" b="1"/>
          </a:p>
          <a:p>
            <a:pPr marL="0" indent="0">
              <a:buFont typeface="Arial" pitchFamily="34" charset="0"/>
              <a:buNone/>
            </a:pPr>
            <a:endParaRPr lang="ja-JP" altLang="en-US" b="1"/>
          </a:p>
        </p:txBody>
      </p:sp>
    </p:spTree>
    <p:extLst>
      <p:ext uri="{BB962C8B-B14F-4D97-AF65-F5344CB8AC3E}">
        <p14:creationId xmlns:p14="http://schemas.microsoft.com/office/powerpoint/2010/main" val="21853800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角丸四角形 4"/>
          <p:cNvSpPr/>
          <p:nvPr/>
        </p:nvSpPr>
        <p:spPr>
          <a:xfrm>
            <a:off x="414365" y="1196752"/>
            <a:ext cx="8485291" cy="520404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360000" indent="-360000" algn="just">
              <a:lnSpc>
                <a:spcPts val="3300"/>
              </a:lnSpc>
            </a:pPr>
            <a:r>
              <a:rPr lang="ja-JP" altLang="en-US" sz="2400" dirty="0">
                <a:solidFill>
                  <a:schemeClr val="tx1"/>
                </a:solidFill>
                <a:latin typeface="メイリオ" panose="020B0604030504040204" pitchFamily="50" charset="-128"/>
                <a:ea typeface="メイリオ" panose="020B0604030504040204" pitchFamily="50" charset="-128"/>
              </a:rPr>
              <a:t>７　訪問施術を行った場合には、訪問施術料を算定せずに通所による施術料を算定することはできないこと。ただし、専ら出張のみにより自ら施術を行う施術者（以下「出張専門施術者」という。）が施術を行う場合であって、同意書に「訪問又は往療を必要としない」と記載されている場合はこの限りでない。</a:t>
            </a:r>
            <a:endParaRPr lang="ja-JP" altLang="en-US" sz="800" dirty="0">
              <a:solidFill>
                <a:schemeClr val="tx1"/>
              </a:solidFill>
              <a:latin typeface="メイリオ" panose="020B0604030504040204" pitchFamily="50" charset="-128"/>
              <a:ea typeface="メイリオ" panose="020B0604030504040204" pitchFamily="50" charset="-128"/>
            </a:endParaRPr>
          </a:p>
          <a:p>
            <a:pPr algn="just">
              <a:lnSpc>
                <a:spcPts val="3300"/>
              </a:lnSpc>
              <a:spcBef>
                <a:spcPts val="600"/>
              </a:spcBef>
            </a:pPr>
            <a:r>
              <a:rPr lang="ja-JP" altLang="en-US" sz="2400" dirty="0">
                <a:solidFill>
                  <a:schemeClr val="tx1"/>
                </a:solidFill>
                <a:latin typeface="メイリオ" panose="020B0604030504040204" pitchFamily="50" charset="-128"/>
                <a:ea typeface="メイリオ" panose="020B0604030504040204" pitchFamily="50" charset="-128"/>
              </a:rPr>
              <a:t>８　</a:t>
            </a:r>
            <a:r>
              <a:rPr lang="ja-JP" altLang="en-US" sz="2400" b="0" i="0" dirty="0">
                <a:solidFill>
                  <a:srgbClr val="000000"/>
                </a:solidFill>
                <a:effectLst/>
                <a:latin typeface="メイリオ" panose="020B0604030504040204" pitchFamily="50" charset="-128"/>
                <a:ea typeface="メイリオ" panose="020B0604030504040204" pitchFamily="50" charset="-128"/>
              </a:rPr>
              <a:t>「特掲診療料の施設基準等」（平成</a:t>
            </a:r>
            <a:r>
              <a:rPr lang="en-US" altLang="ja-JP" sz="2400" b="0" i="0" dirty="0">
                <a:solidFill>
                  <a:srgbClr val="000000"/>
                </a:solidFill>
                <a:effectLst/>
                <a:latin typeface="メイリオ" panose="020B0604030504040204" pitchFamily="50" charset="-128"/>
                <a:ea typeface="メイリオ" panose="020B0604030504040204" pitchFamily="50" charset="-128"/>
              </a:rPr>
              <a:t>20</a:t>
            </a:r>
            <a:r>
              <a:rPr lang="ja-JP" altLang="en-US" sz="2400" b="0" i="0" dirty="0">
                <a:solidFill>
                  <a:srgbClr val="000000"/>
                </a:solidFill>
                <a:effectLst/>
                <a:latin typeface="メイリオ" panose="020B0604030504040204" pitchFamily="50" charset="-128"/>
                <a:ea typeface="メイリオ" panose="020B0604030504040204" pitchFamily="50" charset="-128"/>
              </a:rPr>
              <a:t>年厚生労働</a:t>
            </a:r>
            <a:endParaRPr lang="en-US" altLang="ja-JP" sz="2400" b="0" i="0" dirty="0">
              <a:solidFill>
                <a:srgbClr val="000000"/>
              </a:solidFill>
              <a:effectLst/>
              <a:latin typeface="メイリオ" panose="020B0604030504040204" pitchFamily="50" charset="-128"/>
              <a:ea typeface="メイリオ" panose="020B0604030504040204" pitchFamily="50" charset="-128"/>
            </a:endParaRPr>
          </a:p>
          <a:p>
            <a:pPr algn="just">
              <a:lnSpc>
                <a:spcPts val="3300"/>
              </a:lnSpc>
            </a:pPr>
            <a:r>
              <a:rPr lang="ja-JP" altLang="en-US" sz="2400" b="0" i="0" dirty="0">
                <a:solidFill>
                  <a:srgbClr val="000000"/>
                </a:solidFill>
                <a:effectLst/>
                <a:latin typeface="メイリオ" panose="020B0604030504040204" pitchFamily="50" charset="-128"/>
                <a:ea typeface="メイリオ" panose="020B0604030504040204" pitchFamily="50" charset="-128"/>
              </a:rPr>
              <a:t>　省告示第</a:t>
            </a:r>
            <a:r>
              <a:rPr lang="en-US" altLang="ja-JP" sz="2400" b="0" i="0" dirty="0">
                <a:solidFill>
                  <a:srgbClr val="000000"/>
                </a:solidFill>
                <a:effectLst/>
                <a:latin typeface="メイリオ" panose="020B0604030504040204" pitchFamily="50" charset="-128"/>
                <a:ea typeface="メイリオ" panose="020B0604030504040204" pitchFamily="50" charset="-128"/>
              </a:rPr>
              <a:t>63</a:t>
            </a:r>
            <a:r>
              <a:rPr lang="ja-JP" altLang="en-US" sz="2400" b="0" i="0" dirty="0">
                <a:solidFill>
                  <a:srgbClr val="000000"/>
                </a:solidFill>
                <a:effectLst/>
                <a:latin typeface="メイリオ" panose="020B0604030504040204" pitchFamily="50" charset="-128"/>
                <a:ea typeface="メイリオ" panose="020B0604030504040204" pitchFamily="50" charset="-128"/>
              </a:rPr>
              <a:t>号）第四の四の三の三に規定する地域　</a:t>
            </a:r>
            <a:endParaRPr lang="en-US" altLang="ja-JP" sz="2400" b="0" i="0" dirty="0">
              <a:solidFill>
                <a:srgbClr val="000000"/>
              </a:solidFill>
              <a:effectLst/>
              <a:latin typeface="メイリオ" panose="020B0604030504040204" pitchFamily="50" charset="-128"/>
              <a:ea typeface="メイリオ" panose="020B0604030504040204" pitchFamily="50" charset="-128"/>
            </a:endParaRPr>
          </a:p>
          <a:p>
            <a:pPr algn="just">
              <a:lnSpc>
                <a:spcPts val="3300"/>
              </a:lnSpc>
            </a:pPr>
            <a:r>
              <a:rPr lang="ja-JP" altLang="en-US" sz="2400" b="0" i="0" dirty="0">
                <a:solidFill>
                  <a:srgbClr val="000000"/>
                </a:solidFill>
                <a:effectLst/>
                <a:latin typeface="メイリオ" panose="020B0604030504040204" pitchFamily="50" charset="-128"/>
                <a:ea typeface="メイリオ" panose="020B0604030504040204" pitchFamily="50" charset="-128"/>
              </a:rPr>
              <a:t>　（以下「特別地域」という。）に居住する患者の患</a:t>
            </a:r>
            <a:endParaRPr lang="en-US" altLang="ja-JP" sz="2400" b="0" i="0" dirty="0">
              <a:solidFill>
                <a:srgbClr val="000000"/>
              </a:solidFill>
              <a:effectLst/>
              <a:latin typeface="メイリオ" panose="020B0604030504040204" pitchFamily="50" charset="-128"/>
              <a:ea typeface="メイリオ" panose="020B0604030504040204" pitchFamily="50" charset="-128"/>
            </a:endParaRPr>
          </a:p>
          <a:p>
            <a:pPr algn="just">
              <a:lnSpc>
                <a:spcPts val="3300"/>
              </a:lnSpc>
            </a:pPr>
            <a:r>
              <a:rPr lang="ja-JP" altLang="en-US" sz="2400" b="0" i="0" dirty="0">
                <a:solidFill>
                  <a:srgbClr val="000000"/>
                </a:solidFill>
                <a:effectLst/>
                <a:latin typeface="メイリオ" panose="020B0604030504040204" pitchFamily="50" charset="-128"/>
                <a:ea typeface="メイリオ" panose="020B0604030504040204" pitchFamily="50" charset="-128"/>
              </a:rPr>
              <a:t>　家に赴き、往療料の支給要件を満たして施術を行っ</a:t>
            </a:r>
            <a:endParaRPr lang="en-US" altLang="ja-JP" sz="2400" b="0" i="0" dirty="0">
              <a:solidFill>
                <a:srgbClr val="000000"/>
              </a:solidFill>
              <a:effectLst/>
              <a:latin typeface="メイリオ" panose="020B0604030504040204" pitchFamily="50" charset="-128"/>
              <a:ea typeface="メイリオ" panose="020B0604030504040204" pitchFamily="50" charset="-128"/>
            </a:endParaRPr>
          </a:p>
          <a:p>
            <a:pPr algn="just">
              <a:lnSpc>
                <a:spcPts val="3300"/>
              </a:lnSpc>
            </a:pPr>
            <a:r>
              <a:rPr lang="ja-JP" altLang="en-US" sz="2400" b="0" i="0" dirty="0">
                <a:solidFill>
                  <a:srgbClr val="000000"/>
                </a:solidFill>
                <a:effectLst/>
                <a:latin typeface="メイリオ" panose="020B0604030504040204" pitchFamily="50" charset="-128"/>
                <a:ea typeface="メイリオ" panose="020B0604030504040204" pitchFamily="50" charset="-128"/>
              </a:rPr>
              <a:t>　た場合、特別地域加算として所定額を加算すること。</a:t>
            </a:r>
            <a:endParaRPr lang="en-US" altLang="ja-JP" sz="2400" b="0" i="0" dirty="0">
              <a:solidFill>
                <a:srgbClr val="000000"/>
              </a:solidFill>
              <a:effectLst/>
              <a:latin typeface="メイリオ" panose="020B0604030504040204" pitchFamily="50" charset="-128"/>
              <a:ea typeface="メイリオ" panose="020B0604030504040204" pitchFamily="50" charset="-128"/>
            </a:endParaRPr>
          </a:p>
        </p:txBody>
      </p:sp>
      <p:sp>
        <p:nvSpPr>
          <p:cNvPr id="2" name="タイトル 1"/>
          <p:cNvSpPr>
            <a:spLocks noGrp="1"/>
          </p:cNvSpPr>
          <p:nvPr>
            <p:ph type="title"/>
          </p:nvPr>
        </p:nvSpPr>
        <p:spPr>
          <a:xfrm>
            <a:off x="428596" y="-28028"/>
            <a:ext cx="8229600" cy="928694"/>
          </a:xfrm>
        </p:spPr>
        <p:txBody>
          <a:bodyPr>
            <a:noAutofit/>
          </a:bodyPr>
          <a:lstStyle/>
          <a:p>
            <a:r>
              <a:rPr kumimoji="1" lang="ja-JP" altLang="en-US" sz="2600">
                <a:latin typeface="メイリオ" panose="020B0604030504040204" pitchFamily="50" charset="-128"/>
                <a:ea typeface="メイリオ" panose="020B0604030504040204" pitchFamily="50" charset="-128"/>
              </a:rPr>
              <a:t>あん摩マッサージ指圧療養費支給申請上の留意点</a:t>
            </a:r>
          </a:p>
        </p:txBody>
      </p:sp>
      <p:sp>
        <p:nvSpPr>
          <p:cNvPr id="3" name="コンテンツ プレースホルダ 2"/>
          <p:cNvSpPr>
            <a:spLocks noGrp="1"/>
          </p:cNvSpPr>
          <p:nvPr>
            <p:ph idx="1"/>
          </p:nvPr>
        </p:nvSpPr>
        <p:spPr>
          <a:xfrm>
            <a:off x="500034" y="768694"/>
            <a:ext cx="8229600" cy="500066"/>
          </a:xfrm>
        </p:spPr>
        <p:txBody>
          <a:bodyPr>
            <a:normAutofit fontScale="92500" lnSpcReduction="20000"/>
          </a:bodyPr>
          <a:lstStyle/>
          <a:p>
            <a:r>
              <a:rPr kumimoji="1" lang="ja-JP" altLang="en-US">
                <a:latin typeface="メイリオ" panose="020B0604030504040204" pitchFamily="50" charset="-128"/>
                <a:ea typeface="メイリオ" panose="020B0604030504040204" pitchFamily="50" charset="-128"/>
              </a:rPr>
              <a:t>施術料、訪問施術料（共通）</a:t>
            </a:r>
            <a:endParaRPr kumimoji="1" lang="en-US" altLang="ja-JP">
              <a:latin typeface="メイリオ" panose="020B0604030504040204" pitchFamily="50" charset="-128"/>
              <a:ea typeface="メイリオ" panose="020B0604030504040204" pitchFamily="50" charset="-128"/>
            </a:endParaRPr>
          </a:p>
        </p:txBody>
      </p:sp>
      <p:sp>
        <p:nvSpPr>
          <p:cNvPr id="8" name="スライド番号プレースホルダ 7"/>
          <p:cNvSpPr>
            <a:spLocks noGrp="1"/>
          </p:cNvSpPr>
          <p:nvPr>
            <p:ph type="sldNum" sz="quarter" idx="12"/>
          </p:nvPr>
        </p:nvSpPr>
        <p:spPr>
          <a:xfrm>
            <a:off x="6596034" y="6407624"/>
            <a:ext cx="2133600" cy="365125"/>
          </a:xfrm>
        </p:spPr>
        <p:txBody>
          <a:bodyPr/>
          <a:lstStyle/>
          <a:p>
            <a:fld id="{8DD9D703-5948-40EC-A5D0-9464E7991EB9}" type="slidenum">
              <a:rPr kumimoji="1" lang="ja-JP" altLang="en-US" sz="2400" smtClean="0"/>
              <a:pPr/>
              <a:t>30</a:t>
            </a:fld>
            <a:endParaRPr kumimoji="1" lang="ja-JP" altLang="en-US" sz="2400" dirty="0"/>
          </a:p>
        </p:txBody>
      </p:sp>
      <p:sp>
        <p:nvSpPr>
          <p:cNvPr id="10" name="コンテンツ プレースホルダー 4"/>
          <p:cNvSpPr txBox="1">
            <a:spLocks/>
          </p:cNvSpPr>
          <p:nvPr/>
        </p:nvSpPr>
        <p:spPr>
          <a:xfrm>
            <a:off x="611561" y="1640709"/>
            <a:ext cx="8118074" cy="4115325"/>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pitchFamily="34" charset="0"/>
              <a:buNone/>
            </a:pPr>
            <a:r>
              <a:rPr lang="ja-JP" altLang="en-US"/>
              <a:t>　</a:t>
            </a:r>
            <a:endParaRPr lang="en-US" altLang="ja-JP"/>
          </a:p>
          <a:p>
            <a:pPr marL="0" indent="0">
              <a:buFont typeface="Arial" pitchFamily="34" charset="0"/>
              <a:buNone/>
            </a:pPr>
            <a:endParaRPr lang="en-US" altLang="ja-JP" sz="3400" b="1"/>
          </a:p>
          <a:p>
            <a:pPr marL="0" indent="0">
              <a:buFont typeface="Arial" pitchFamily="34" charset="0"/>
              <a:buNone/>
            </a:pPr>
            <a:endParaRPr lang="ja-JP" altLang="en-US" b="1"/>
          </a:p>
        </p:txBody>
      </p:sp>
    </p:spTree>
    <p:extLst>
      <p:ext uri="{BB962C8B-B14F-4D97-AF65-F5344CB8AC3E}">
        <p14:creationId xmlns:p14="http://schemas.microsoft.com/office/powerpoint/2010/main" val="30565676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角丸四角形 4"/>
          <p:cNvSpPr/>
          <p:nvPr/>
        </p:nvSpPr>
        <p:spPr>
          <a:xfrm>
            <a:off x="238539" y="1556792"/>
            <a:ext cx="8635117" cy="508691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rtl="0">
              <a:lnSpc>
                <a:spcPts val="3500"/>
              </a:lnSpc>
            </a:pPr>
            <a:r>
              <a:rPr lang="ja-JP" altLang="en-US" sz="2400" b="0" i="0" dirty="0">
                <a:solidFill>
                  <a:srgbClr val="000000"/>
                </a:solidFill>
                <a:effectLst/>
                <a:latin typeface="メイリオ" panose="020B0604030504040204" pitchFamily="50" charset="-128"/>
                <a:ea typeface="メイリオ" panose="020B0604030504040204" pitchFamily="50" charset="-128"/>
              </a:rPr>
              <a:t>９　片道</a:t>
            </a:r>
            <a:r>
              <a:rPr lang="en-US" altLang="ja-JP" sz="2400" b="0" i="0" dirty="0">
                <a:solidFill>
                  <a:srgbClr val="000000"/>
                </a:solidFill>
                <a:effectLst/>
                <a:latin typeface="メイリオ" panose="020B0604030504040204" pitchFamily="50" charset="-128"/>
                <a:ea typeface="メイリオ" panose="020B0604030504040204" pitchFamily="50" charset="-128"/>
              </a:rPr>
              <a:t>16km</a:t>
            </a:r>
            <a:r>
              <a:rPr lang="ja-JP" altLang="en-US" sz="2400" b="0" i="0" dirty="0">
                <a:solidFill>
                  <a:srgbClr val="000000"/>
                </a:solidFill>
                <a:effectLst/>
                <a:latin typeface="メイリオ" panose="020B0604030504040204" pitchFamily="50" charset="-128"/>
                <a:ea typeface="メイリオ" panose="020B0604030504040204" pitchFamily="50" charset="-128"/>
              </a:rPr>
              <a:t>を超える往療による施術については、施術</a:t>
            </a:r>
            <a:endParaRPr lang="en-US" altLang="ja-JP" sz="2400" b="0" i="0" dirty="0">
              <a:solidFill>
                <a:srgbClr val="000000"/>
              </a:solidFill>
              <a:effectLst/>
              <a:latin typeface="メイリオ" panose="020B0604030504040204" pitchFamily="50" charset="-128"/>
              <a:ea typeface="メイリオ" panose="020B0604030504040204" pitchFamily="50" charset="-128"/>
            </a:endParaRPr>
          </a:p>
          <a:p>
            <a:pPr algn="just" rtl="0">
              <a:lnSpc>
                <a:spcPts val="3500"/>
              </a:lnSpc>
            </a:pPr>
            <a:r>
              <a:rPr lang="ja-JP" altLang="en-US" sz="2400" b="0" i="0" dirty="0">
                <a:solidFill>
                  <a:srgbClr val="000000"/>
                </a:solidFill>
                <a:effectLst/>
                <a:latin typeface="メイリオ" panose="020B0604030504040204" pitchFamily="50" charset="-128"/>
                <a:ea typeface="メイリオ" panose="020B0604030504040204" pitchFamily="50" charset="-128"/>
              </a:rPr>
              <a:t>　所の所在地又は届け出た住所地からの往療を必要とする</a:t>
            </a:r>
            <a:endParaRPr lang="en-US" altLang="ja-JP" sz="2400" b="0" i="0" dirty="0">
              <a:solidFill>
                <a:srgbClr val="000000"/>
              </a:solidFill>
              <a:effectLst/>
              <a:latin typeface="メイリオ" panose="020B0604030504040204" pitchFamily="50" charset="-128"/>
              <a:ea typeface="メイリオ" panose="020B0604030504040204" pitchFamily="50" charset="-128"/>
            </a:endParaRPr>
          </a:p>
          <a:p>
            <a:pPr algn="just" rtl="0">
              <a:lnSpc>
                <a:spcPts val="3500"/>
              </a:lnSpc>
            </a:pPr>
            <a:r>
              <a:rPr lang="ja-JP" altLang="en-US" sz="2400" b="0" i="0" dirty="0">
                <a:solidFill>
                  <a:srgbClr val="000000"/>
                </a:solidFill>
                <a:effectLst/>
                <a:latin typeface="メイリオ" panose="020B0604030504040204" pitchFamily="50" charset="-128"/>
                <a:ea typeface="メイリオ" panose="020B0604030504040204" pitchFamily="50" charset="-128"/>
              </a:rPr>
              <a:t>　絶対的な理由がある場合に認められるものであるが、か</a:t>
            </a:r>
            <a:endParaRPr lang="en-US" altLang="ja-JP" sz="2400" b="0" i="0" dirty="0">
              <a:solidFill>
                <a:srgbClr val="000000"/>
              </a:solidFill>
              <a:effectLst/>
              <a:latin typeface="メイリオ" panose="020B0604030504040204" pitchFamily="50" charset="-128"/>
              <a:ea typeface="メイリオ" panose="020B0604030504040204" pitchFamily="50" charset="-128"/>
            </a:endParaRPr>
          </a:p>
          <a:p>
            <a:pPr algn="just" rtl="0">
              <a:lnSpc>
                <a:spcPts val="3500"/>
              </a:lnSpc>
            </a:pPr>
            <a:r>
              <a:rPr lang="ja-JP" altLang="en-US" sz="2400" b="0" i="0" dirty="0">
                <a:solidFill>
                  <a:srgbClr val="000000"/>
                </a:solidFill>
                <a:effectLst/>
                <a:latin typeface="メイリオ" panose="020B0604030504040204" pitchFamily="50" charset="-128"/>
                <a:ea typeface="メイリオ" panose="020B0604030504040204" pitchFamily="50" charset="-128"/>
              </a:rPr>
              <a:t>　かる理由がなく、患家の希望により</a:t>
            </a:r>
            <a:r>
              <a:rPr lang="en-US" altLang="ja-JP" sz="2400" b="0" i="0" dirty="0">
                <a:solidFill>
                  <a:srgbClr val="000000"/>
                </a:solidFill>
                <a:effectLst/>
                <a:latin typeface="メイリオ" panose="020B0604030504040204" pitchFamily="50" charset="-128"/>
                <a:ea typeface="メイリオ" panose="020B0604030504040204" pitchFamily="50" charset="-128"/>
              </a:rPr>
              <a:t>16km</a:t>
            </a:r>
            <a:r>
              <a:rPr lang="ja-JP" altLang="en-US" sz="2400" b="0" i="0" dirty="0">
                <a:solidFill>
                  <a:srgbClr val="000000"/>
                </a:solidFill>
                <a:effectLst/>
                <a:latin typeface="メイリオ" panose="020B0604030504040204" pitchFamily="50" charset="-128"/>
                <a:ea typeface="メイリオ" panose="020B0604030504040204" pitchFamily="50" charset="-128"/>
              </a:rPr>
              <a:t>を超える往療</a:t>
            </a:r>
            <a:endParaRPr lang="en-US" altLang="ja-JP" sz="2400" b="0" i="0" dirty="0">
              <a:solidFill>
                <a:srgbClr val="000000"/>
              </a:solidFill>
              <a:effectLst/>
              <a:latin typeface="メイリオ" panose="020B0604030504040204" pitchFamily="50" charset="-128"/>
              <a:ea typeface="メイリオ" panose="020B0604030504040204" pitchFamily="50" charset="-128"/>
            </a:endParaRPr>
          </a:p>
          <a:p>
            <a:pPr algn="just" rtl="0">
              <a:lnSpc>
                <a:spcPts val="3500"/>
              </a:lnSpc>
            </a:pPr>
            <a:r>
              <a:rPr lang="ja-JP" altLang="en-US" sz="2400" b="0" i="0" dirty="0">
                <a:solidFill>
                  <a:srgbClr val="000000"/>
                </a:solidFill>
                <a:effectLst/>
                <a:latin typeface="メイリオ" panose="020B0604030504040204" pitchFamily="50" charset="-128"/>
                <a:ea typeface="メイリオ" panose="020B0604030504040204" pitchFamily="50" charset="-128"/>
              </a:rPr>
              <a:t>　をした場合、施術料は全額が認められない。</a:t>
            </a:r>
          </a:p>
          <a:p>
            <a:pPr algn="just" rtl="0">
              <a:lnSpc>
                <a:spcPts val="3500"/>
              </a:lnSpc>
            </a:pPr>
            <a:r>
              <a:rPr lang="ja-JP" altLang="en-US" sz="2400" b="0" i="0" dirty="0">
                <a:solidFill>
                  <a:srgbClr val="000000"/>
                </a:solidFill>
                <a:effectLst/>
                <a:latin typeface="メイリオ" panose="020B0604030504040204" pitchFamily="50" charset="-128"/>
                <a:ea typeface="メイリオ" panose="020B0604030504040204" pitchFamily="50" charset="-128"/>
              </a:rPr>
              <a:t>　　なお、片道</a:t>
            </a:r>
            <a:r>
              <a:rPr lang="en-US" altLang="ja-JP" sz="2400" b="0" i="0" dirty="0">
                <a:solidFill>
                  <a:srgbClr val="000000"/>
                </a:solidFill>
                <a:effectLst/>
                <a:latin typeface="メイリオ" panose="020B0604030504040204" pitchFamily="50" charset="-128"/>
                <a:ea typeface="メイリオ" panose="020B0604030504040204" pitchFamily="50" charset="-128"/>
              </a:rPr>
              <a:t>16km</a:t>
            </a:r>
            <a:r>
              <a:rPr lang="ja-JP" altLang="en-US" sz="2400" b="0" i="0" dirty="0">
                <a:solidFill>
                  <a:srgbClr val="000000"/>
                </a:solidFill>
                <a:effectLst/>
                <a:latin typeface="メイリオ" panose="020B0604030504040204" pitchFamily="50" charset="-128"/>
                <a:ea typeface="メイリオ" panose="020B0604030504040204" pitchFamily="50" charset="-128"/>
              </a:rPr>
              <a:t>を超える往療とは、施術所の所在地</a:t>
            </a:r>
            <a:endParaRPr lang="en-US" altLang="ja-JP" sz="2400" b="0" i="0" dirty="0">
              <a:solidFill>
                <a:srgbClr val="000000"/>
              </a:solidFill>
              <a:effectLst/>
              <a:latin typeface="メイリオ" panose="020B0604030504040204" pitchFamily="50" charset="-128"/>
              <a:ea typeface="メイリオ" panose="020B0604030504040204" pitchFamily="50" charset="-128"/>
            </a:endParaRPr>
          </a:p>
          <a:p>
            <a:pPr algn="just" rtl="0">
              <a:lnSpc>
                <a:spcPts val="3500"/>
              </a:lnSpc>
            </a:pPr>
            <a:r>
              <a:rPr lang="ja-JP" altLang="en-US" sz="2400" b="0" i="0" dirty="0">
                <a:solidFill>
                  <a:srgbClr val="000000"/>
                </a:solidFill>
                <a:effectLst/>
                <a:latin typeface="メイリオ" panose="020B0604030504040204" pitchFamily="50" charset="-128"/>
                <a:ea typeface="メイリオ" panose="020B0604030504040204" pitchFamily="50" charset="-128"/>
              </a:rPr>
              <a:t>　又は届け出た住所地と患家の直線距離である。</a:t>
            </a:r>
            <a:endParaRPr lang="en-US" altLang="ja-JP" sz="2400" b="0" i="0" dirty="0">
              <a:solidFill>
                <a:srgbClr val="000000"/>
              </a:solidFill>
              <a:effectLst/>
              <a:latin typeface="メイリオ" panose="020B0604030504040204" pitchFamily="50" charset="-128"/>
              <a:ea typeface="メイリオ" panose="020B0604030504040204" pitchFamily="50" charset="-128"/>
            </a:endParaRPr>
          </a:p>
          <a:p>
            <a:pPr algn="just" rtl="0"/>
            <a:endParaRPr lang="en-US" altLang="ja-JP" sz="500" dirty="0">
              <a:solidFill>
                <a:schemeClr val="tx1"/>
              </a:solidFill>
              <a:latin typeface="メイリオ" panose="020B0604030504040204" pitchFamily="50" charset="-128"/>
              <a:ea typeface="メイリオ" panose="020B0604030504040204" pitchFamily="50" charset="-128"/>
            </a:endParaRPr>
          </a:p>
          <a:p>
            <a:pPr marL="360000" indent="-360000" algn="just" rtl="0">
              <a:lnSpc>
                <a:spcPts val="3500"/>
              </a:lnSpc>
            </a:pPr>
            <a:r>
              <a:rPr lang="en-US" altLang="ja-JP" sz="2400" dirty="0">
                <a:solidFill>
                  <a:schemeClr val="tx1"/>
                </a:solidFill>
                <a:latin typeface="メイリオ" panose="020B0604030504040204" pitchFamily="50" charset="-128"/>
                <a:ea typeface="メイリオ" panose="020B0604030504040204" pitchFamily="50" charset="-128"/>
              </a:rPr>
              <a:t>10</a:t>
            </a:r>
            <a:r>
              <a:rPr lang="ja-JP" altLang="en-US" sz="2400" dirty="0">
                <a:solidFill>
                  <a:schemeClr val="tx1"/>
                </a:solidFill>
                <a:latin typeface="メイリオ" panose="020B0604030504040204" pitchFamily="50" charset="-128"/>
                <a:ea typeface="メイリオ" panose="020B0604030504040204" pitchFamily="50" charset="-128"/>
              </a:rPr>
              <a:t>　保険医療機関に入院中の患者の施術は、当該保険医療機関に往療した場合、患者が施術所に出向いてきた　場合のいずれであっても算定できない。</a:t>
            </a:r>
            <a:endParaRPr lang="en-US" altLang="ja-JP" sz="2400" dirty="0">
              <a:solidFill>
                <a:schemeClr val="tx1"/>
              </a:solidFill>
              <a:latin typeface="メイリオ" panose="020B0604030504040204" pitchFamily="50" charset="-128"/>
              <a:ea typeface="メイリオ" panose="020B0604030504040204" pitchFamily="50" charset="-128"/>
            </a:endParaRPr>
          </a:p>
        </p:txBody>
      </p:sp>
      <p:sp>
        <p:nvSpPr>
          <p:cNvPr id="2" name="タイトル 1"/>
          <p:cNvSpPr>
            <a:spLocks noGrp="1"/>
          </p:cNvSpPr>
          <p:nvPr>
            <p:ph type="title"/>
          </p:nvPr>
        </p:nvSpPr>
        <p:spPr>
          <a:xfrm>
            <a:off x="428596" y="214290"/>
            <a:ext cx="8229600" cy="928694"/>
          </a:xfrm>
        </p:spPr>
        <p:txBody>
          <a:bodyPr>
            <a:noAutofit/>
          </a:bodyPr>
          <a:lstStyle/>
          <a:p>
            <a:r>
              <a:rPr kumimoji="1" lang="ja-JP" altLang="en-US" sz="2600">
                <a:latin typeface="メイリオ" panose="020B0604030504040204" pitchFamily="50" charset="-128"/>
                <a:ea typeface="メイリオ" panose="020B0604030504040204" pitchFamily="50" charset="-128"/>
              </a:rPr>
              <a:t>あん摩マッサージ指圧療養費支給申請上の留意点</a:t>
            </a:r>
          </a:p>
        </p:txBody>
      </p:sp>
      <p:sp>
        <p:nvSpPr>
          <p:cNvPr id="3" name="コンテンツ プレースホルダ 2"/>
          <p:cNvSpPr>
            <a:spLocks noGrp="1"/>
          </p:cNvSpPr>
          <p:nvPr>
            <p:ph idx="1"/>
          </p:nvPr>
        </p:nvSpPr>
        <p:spPr>
          <a:xfrm>
            <a:off x="500034" y="1012183"/>
            <a:ext cx="8229600" cy="500066"/>
          </a:xfrm>
        </p:spPr>
        <p:txBody>
          <a:bodyPr>
            <a:normAutofit fontScale="92500" lnSpcReduction="20000"/>
          </a:bodyPr>
          <a:lstStyle/>
          <a:p>
            <a:r>
              <a:rPr kumimoji="1" lang="ja-JP" altLang="en-US">
                <a:latin typeface="メイリオ" panose="020B0604030504040204" pitchFamily="50" charset="-128"/>
                <a:ea typeface="メイリオ" panose="020B0604030504040204" pitchFamily="50" charset="-128"/>
              </a:rPr>
              <a:t>施術料、訪問施術料（共通）</a:t>
            </a:r>
            <a:endParaRPr kumimoji="1" lang="en-US" altLang="ja-JP">
              <a:latin typeface="メイリオ" panose="020B0604030504040204" pitchFamily="50" charset="-128"/>
              <a:ea typeface="メイリオ" panose="020B0604030504040204" pitchFamily="50" charset="-128"/>
            </a:endParaRPr>
          </a:p>
        </p:txBody>
      </p:sp>
      <p:sp>
        <p:nvSpPr>
          <p:cNvPr id="8" name="スライド番号プレースホルダ 7"/>
          <p:cNvSpPr>
            <a:spLocks noGrp="1"/>
          </p:cNvSpPr>
          <p:nvPr>
            <p:ph type="sldNum" sz="quarter" idx="12"/>
          </p:nvPr>
        </p:nvSpPr>
        <p:spPr>
          <a:xfrm>
            <a:off x="6922654" y="6431494"/>
            <a:ext cx="2133600" cy="365125"/>
          </a:xfrm>
        </p:spPr>
        <p:txBody>
          <a:bodyPr/>
          <a:lstStyle/>
          <a:p>
            <a:fld id="{8DD9D703-5948-40EC-A5D0-9464E7991EB9}" type="slidenum">
              <a:rPr kumimoji="1" lang="ja-JP" altLang="en-US" sz="2400" smtClean="0"/>
              <a:pPr/>
              <a:t>31</a:t>
            </a:fld>
            <a:endParaRPr kumimoji="1" lang="ja-JP" altLang="en-US" sz="2400" dirty="0"/>
          </a:p>
        </p:txBody>
      </p:sp>
      <p:sp>
        <p:nvSpPr>
          <p:cNvPr id="10" name="コンテンツ プレースホルダー 4"/>
          <p:cNvSpPr txBox="1">
            <a:spLocks/>
          </p:cNvSpPr>
          <p:nvPr/>
        </p:nvSpPr>
        <p:spPr>
          <a:xfrm>
            <a:off x="270344" y="1640709"/>
            <a:ext cx="8697663" cy="4697182"/>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pitchFamily="34" charset="0"/>
              <a:buNone/>
            </a:pPr>
            <a:r>
              <a:rPr lang="ja-JP" altLang="en-US"/>
              <a:t>　</a:t>
            </a:r>
            <a:endParaRPr lang="en-US" altLang="ja-JP"/>
          </a:p>
          <a:p>
            <a:pPr marL="0" indent="0">
              <a:buFont typeface="Arial" pitchFamily="34" charset="0"/>
              <a:buNone/>
            </a:pPr>
            <a:endParaRPr lang="en-US" altLang="ja-JP" sz="3400" b="1"/>
          </a:p>
          <a:p>
            <a:pPr marL="0" indent="0">
              <a:buFont typeface="Arial" pitchFamily="34" charset="0"/>
              <a:buNone/>
            </a:pPr>
            <a:endParaRPr lang="ja-JP" altLang="en-US" b="1"/>
          </a:p>
        </p:txBody>
      </p:sp>
    </p:spTree>
    <p:extLst>
      <p:ext uri="{BB962C8B-B14F-4D97-AF65-F5344CB8AC3E}">
        <p14:creationId xmlns:p14="http://schemas.microsoft.com/office/powerpoint/2010/main" val="34767961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角丸四角形 4"/>
          <p:cNvSpPr/>
          <p:nvPr/>
        </p:nvSpPr>
        <p:spPr>
          <a:xfrm>
            <a:off x="323527" y="1556792"/>
            <a:ext cx="8644479" cy="500300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a:lnSpc>
                <a:spcPts val="3500"/>
              </a:lnSpc>
            </a:pPr>
            <a:r>
              <a:rPr lang="ja-JP" altLang="en-US" sz="2400" dirty="0">
                <a:solidFill>
                  <a:schemeClr val="tx1"/>
                </a:solidFill>
                <a:latin typeface="メイリオ" panose="020B0604030504040204" pitchFamily="50" charset="-128"/>
                <a:ea typeface="メイリオ" panose="020B0604030504040204" pitchFamily="50" charset="-128"/>
              </a:rPr>
              <a:t>１　</a:t>
            </a:r>
            <a:r>
              <a:rPr lang="ja-JP" altLang="en-US" sz="2400" b="0" i="0" dirty="0">
                <a:solidFill>
                  <a:srgbClr val="000000"/>
                </a:solidFill>
                <a:effectLst/>
                <a:latin typeface="メイリオ" panose="020B0604030504040204" pitchFamily="50" charset="-128"/>
                <a:ea typeface="メイリオ" panose="020B0604030504040204" pitchFamily="50" charset="-128"/>
              </a:rPr>
              <a:t>訪問施術料は、歩行困難等、真に安静を必要とするや</a:t>
            </a:r>
            <a:endParaRPr lang="en-US" altLang="ja-JP" sz="2400" b="0" i="0" dirty="0">
              <a:solidFill>
                <a:srgbClr val="000000"/>
              </a:solidFill>
              <a:effectLst/>
              <a:latin typeface="メイリオ" panose="020B0604030504040204" pitchFamily="50" charset="-128"/>
              <a:ea typeface="メイリオ" panose="020B0604030504040204" pitchFamily="50" charset="-128"/>
            </a:endParaRPr>
          </a:p>
          <a:p>
            <a:pPr algn="just">
              <a:lnSpc>
                <a:spcPts val="3500"/>
              </a:lnSpc>
            </a:pPr>
            <a:r>
              <a:rPr lang="ja-JP" altLang="en-US" sz="2400" b="0" i="0" dirty="0">
                <a:solidFill>
                  <a:srgbClr val="000000"/>
                </a:solidFill>
                <a:effectLst/>
                <a:latin typeface="メイリオ" panose="020B0604030504040204" pitchFamily="50" charset="-128"/>
                <a:ea typeface="メイリオ" panose="020B0604030504040204" pitchFamily="50" charset="-128"/>
              </a:rPr>
              <a:t>　むを得ない理由等により通所して治療を受けることが困</a:t>
            </a:r>
            <a:endParaRPr lang="en-US" altLang="ja-JP" sz="2400" b="0" i="0" dirty="0">
              <a:solidFill>
                <a:srgbClr val="000000"/>
              </a:solidFill>
              <a:effectLst/>
              <a:latin typeface="メイリオ" panose="020B0604030504040204" pitchFamily="50" charset="-128"/>
              <a:ea typeface="メイリオ" panose="020B0604030504040204" pitchFamily="50" charset="-128"/>
            </a:endParaRPr>
          </a:p>
          <a:p>
            <a:pPr algn="just">
              <a:lnSpc>
                <a:spcPts val="3500"/>
              </a:lnSpc>
            </a:pPr>
            <a:r>
              <a:rPr lang="ja-JP" altLang="en-US" sz="2400" b="0" i="0" dirty="0">
                <a:solidFill>
                  <a:srgbClr val="000000"/>
                </a:solidFill>
                <a:effectLst/>
                <a:latin typeface="メイリオ" panose="020B0604030504040204" pitchFamily="50" charset="-128"/>
                <a:ea typeface="メイリオ" panose="020B0604030504040204" pitchFamily="50" charset="-128"/>
              </a:rPr>
              <a:t>　難な場合（往療料の支給が行われる場合を除く。）に、</a:t>
            </a:r>
            <a:endParaRPr lang="en-US" altLang="ja-JP" sz="2400" b="0" i="0" dirty="0">
              <a:solidFill>
                <a:srgbClr val="000000"/>
              </a:solidFill>
              <a:effectLst/>
              <a:latin typeface="メイリオ" panose="020B0604030504040204" pitchFamily="50" charset="-128"/>
              <a:ea typeface="メイリオ" panose="020B0604030504040204" pitchFamily="50" charset="-128"/>
            </a:endParaRPr>
          </a:p>
          <a:p>
            <a:pPr algn="just">
              <a:lnSpc>
                <a:spcPts val="3500"/>
              </a:lnSpc>
            </a:pPr>
            <a:r>
              <a:rPr lang="ja-JP" altLang="en-US" sz="2400" b="0" i="0" dirty="0">
                <a:solidFill>
                  <a:srgbClr val="000000"/>
                </a:solidFill>
                <a:effectLst/>
                <a:latin typeface="メイリオ" panose="020B0604030504040204" pitchFamily="50" charset="-128"/>
                <a:ea typeface="メイリオ" panose="020B0604030504040204" pitchFamily="50" charset="-128"/>
              </a:rPr>
              <a:t>　患家の求めに応じて患家に赴き定期的ないし計画的に施</a:t>
            </a:r>
            <a:endParaRPr lang="en-US" altLang="ja-JP" sz="2400" b="0" i="0" dirty="0">
              <a:solidFill>
                <a:srgbClr val="000000"/>
              </a:solidFill>
              <a:effectLst/>
              <a:latin typeface="メイリオ" panose="020B0604030504040204" pitchFamily="50" charset="-128"/>
              <a:ea typeface="メイリオ" panose="020B0604030504040204" pitchFamily="50" charset="-128"/>
            </a:endParaRPr>
          </a:p>
          <a:p>
            <a:pPr algn="just">
              <a:lnSpc>
                <a:spcPts val="3500"/>
              </a:lnSpc>
            </a:pPr>
            <a:r>
              <a:rPr lang="ja-JP" altLang="en-US" sz="2400" b="0" i="0" dirty="0">
                <a:solidFill>
                  <a:srgbClr val="000000"/>
                </a:solidFill>
                <a:effectLst/>
                <a:latin typeface="メイリオ" panose="020B0604030504040204" pitchFamily="50" charset="-128"/>
                <a:ea typeface="メイリオ" panose="020B0604030504040204" pitchFamily="50" charset="-128"/>
              </a:rPr>
              <a:t>　術を行った場合に支給できること。</a:t>
            </a:r>
            <a:endParaRPr lang="en-US" altLang="ja-JP" sz="2400" b="0" i="0" dirty="0">
              <a:solidFill>
                <a:srgbClr val="000000"/>
              </a:solidFill>
              <a:effectLst/>
              <a:latin typeface="メイリオ" panose="020B0604030504040204" pitchFamily="50" charset="-128"/>
              <a:ea typeface="メイリオ" panose="020B0604030504040204" pitchFamily="50" charset="-128"/>
            </a:endParaRPr>
          </a:p>
          <a:p>
            <a:pPr algn="just"/>
            <a:endParaRPr lang="en-US" altLang="ja-JP" sz="800" dirty="0">
              <a:solidFill>
                <a:srgbClr val="000000"/>
              </a:solidFill>
              <a:latin typeface="メイリオ" panose="020B0604030504040204" pitchFamily="50" charset="-128"/>
              <a:ea typeface="メイリオ" panose="020B0604030504040204" pitchFamily="50" charset="-128"/>
            </a:endParaRPr>
          </a:p>
          <a:p>
            <a:pPr algn="just">
              <a:lnSpc>
                <a:spcPts val="3500"/>
              </a:lnSpc>
            </a:pPr>
            <a:r>
              <a:rPr lang="ja-JP" altLang="en-US" sz="2400" b="0" i="0" dirty="0">
                <a:solidFill>
                  <a:srgbClr val="000000"/>
                </a:solidFill>
                <a:effectLst/>
                <a:latin typeface="メイリオ" panose="020B0604030504040204" pitchFamily="50" charset="-128"/>
                <a:ea typeface="メイリオ" panose="020B0604030504040204" pitchFamily="50" charset="-128"/>
              </a:rPr>
              <a:t>２　訪問施術料は、治療上真に必要があると認められる場</a:t>
            </a:r>
            <a:endParaRPr lang="en-US" altLang="ja-JP" sz="2400" b="0" i="0" dirty="0">
              <a:solidFill>
                <a:srgbClr val="000000"/>
              </a:solidFill>
              <a:effectLst/>
              <a:latin typeface="メイリオ" panose="020B0604030504040204" pitchFamily="50" charset="-128"/>
              <a:ea typeface="メイリオ" panose="020B0604030504040204" pitchFamily="50" charset="-128"/>
            </a:endParaRPr>
          </a:p>
          <a:p>
            <a:pPr algn="just">
              <a:lnSpc>
                <a:spcPts val="3500"/>
              </a:lnSpc>
            </a:pPr>
            <a:r>
              <a:rPr lang="ja-JP" altLang="en-US" sz="2400" b="0" i="0" dirty="0">
                <a:solidFill>
                  <a:srgbClr val="000000"/>
                </a:solidFill>
                <a:effectLst/>
                <a:latin typeface="メイリオ" panose="020B0604030504040204" pitchFamily="50" charset="-128"/>
                <a:ea typeface="メイリオ" panose="020B0604030504040204" pitchFamily="50" charset="-128"/>
              </a:rPr>
              <a:t>　合に支給できること。治療上真に必要があると認められ</a:t>
            </a:r>
            <a:endParaRPr lang="en-US" altLang="ja-JP" sz="2400" b="0" i="0" dirty="0">
              <a:solidFill>
                <a:srgbClr val="000000"/>
              </a:solidFill>
              <a:effectLst/>
              <a:latin typeface="メイリオ" panose="020B0604030504040204" pitchFamily="50" charset="-128"/>
              <a:ea typeface="メイリオ" panose="020B0604030504040204" pitchFamily="50" charset="-128"/>
            </a:endParaRPr>
          </a:p>
          <a:p>
            <a:pPr algn="just">
              <a:lnSpc>
                <a:spcPts val="3500"/>
              </a:lnSpc>
            </a:pPr>
            <a:r>
              <a:rPr lang="ja-JP" altLang="en-US" sz="2400" b="0" i="0" dirty="0">
                <a:solidFill>
                  <a:srgbClr val="000000"/>
                </a:solidFill>
                <a:effectLst/>
                <a:latin typeface="メイリオ" panose="020B0604030504040204" pitchFamily="50" charset="-128"/>
                <a:ea typeface="メイリオ" panose="020B0604030504040204" pitchFamily="50" charset="-128"/>
              </a:rPr>
              <a:t>　ない場合、単に患家の求めに応じた場合又は患家の求め</a:t>
            </a:r>
            <a:endParaRPr lang="en-US" altLang="ja-JP" sz="2400" b="0" i="0" dirty="0">
              <a:solidFill>
                <a:srgbClr val="000000"/>
              </a:solidFill>
              <a:effectLst/>
              <a:latin typeface="メイリオ" panose="020B0604030504040204" pitchFamily="50" charset="-128"/>
              <a:ea typeface="メイリオ" panose="020B0604030504040204" pitchFamily="50" charset="-128"/>
            </a:endParaRPr>
          </a:p>
          <a:p>
            <a:pPr algn="just">
              <a:lnSpc>
                <a:spcPts val="3500"/>
              </a:lnSpc>
            </a:pPr>
            <a:r>
              <a:rPr lang="ja-JP" altLang="en-US" sz="2400" b="0" i="0" dirty="0">
                <a:solidFill>
                  <a:srgbClr val="000000"/>
                </a:solidFill>
                <a:effectLst/>
                <a:latin typeface="メイリオ" panose="020B0604030504040204" pitchFamily="50" charset="-128"/>
                <a:ea typeface="メイリオ" panose="020B0604030504040204" pitchFamily="50" charset="-128"/>
              </a:rPr>
              <a:t>　によらず定期的ないし計画的に行う場合については、訪</a:t>
            </a:r>
            <a:endParaRPr lang="en-US" altLang="ja-JP" sz="2400" b="0" i="0" dirty="0">
              <a:solidFill>
                <a:srgbClr val="000000"/>
              </a:solidFill>
              <a:effectLst/>
              <a:latin typeface="メイリオ" panose="020B0604030504040204" pitchFamily="50" charset="-128"/>
              <a:ea typeface="メイリオ" panose="020B0604030504040204" pitchFamily="50" charset="-128"/>
            </a:endParaRPr>
          </a:p>
          <a:p>
            <a:pPr algn="just">
              <a:lnSpc>
                <a:spcPts val="3500"/>
              </a:lnSpc>
            </a:pPr>
            <a:r>
              <a:rPr lang="ja-JP" altLang="en-US" sz="2400" b="0" i="0" dirty="0">
                <a:solidFill>
                  <a:srgbClr val="000000"/>
                </a:solidFill>
                <a:effectLst/>
                <a:latin typeface="メイリオ" panose="020B0604030504040204" pitchFamily="50" charset="-128"/>
                <a:ea typeface="メイリオ" panose="020B0604030504040204" pitchFamily="50" charset="-128"/>
              </a:rPr>
              <a:t>　問施術料は支給できないこと。</a:t>
            </a:r>
            <a:endParaRPr lang="en-US" altLang="ja-JP" sz="2400" b="0" i="0" dirty="0">
              <a:solidFill>
                <a:srgbClr val="000000"/>
              </a:solidFill>
              <a:effectLst/>
              <a:latin typeface="メイリオ" panose="020B0604030504040204" pitchFamily="50" charset="-128"/>
              <a:ea typeface="メイリオ" panose="020B0604030504040204" pitchFamily="50" charset="-128"/>
            </a:endParaRPr>
          </a:p>
        </p:txBody>
      </p:sp>
      <p:sp>
        <p:nvSpPr>
          <p:cNvPr id="2" name="タイトル 1"/>
          <p:cNvSpPr>
            <a:spLocks noGrp="1"/>
          </p:cNvSpPr>
          <p:nvPr>
            <p:ph type="title"/>
          </p:nvPr>
        </p:nvSpPr>
        <p:spPr>
          <a:xfrm>
            <a:off x="428596" y="214290"/>
            <a:ext cx="8229600" cy="928694"/>
          </a:xfrm>
        </p:spPr>
        <p:txBody>
          <a:bodyPr>
            <a:noAutofit/>
          </a:bodyPr>
          <a:lstStyle/>
          <a:p>
            <a:r>
              <a:rPr kumimoji="1" lang="ja-JP" altLang="en-US" sz="2600">
                <a:latin typeface="メイリオ" panose="020B0604030504040204" pitchFamily="50" charset="-128"/>
                <a:ea typeface="メイリオ" panose="020B0604030504040204" pitchFamily="50" charset="-128"/>
              </a:rPr>
              <a:t>あん摩マッサージ指圧療養費支給申請上の留意点</a:t>
            </a:r>
          </a:p>
        </p:txBody>
      </p:sp>
      <p:sp>
        <p:nvSpPr>
          <p:cNvPr id="3" name="コンテンツ プレースホルダ 2"/>
          <p:cNvSpPr>
            <a:spLocks noGrp="1"/>
          </p:cNvSpPr>
          <p:nvPr>
            <p:ph idx="1"/>
          </p:nvPr>
        </p:nvSpPr>
        <p:spPr>
          <a:xfrm>
            <a:off x="500034" y="1012183"/>
            <a:ext cx="8229600" cy="500066"/>
          </a:xfrm>
        </p:spPr>
        <p:txBody>
          <a:bodyPr>
            <a:normAutofit fontScale="92500" lnSpcReduction="20000"/>
          </a:bodyPr>
          <a:lstStyle/>
          <a:p>
            <a:r>
              <a:rPr kumimoji="1" lang="ja-JP" altLang="en-US">
                <a:latin typeface="メイリオ" panose="020B0604030504040204" pitchFamily="50" charset="-128"/>
                <a:ea typeface="メイリオ" panose="020B0604030504040204" pitchFamily="50" charset="-128"/>
              </a:rPr>
              <a:t>訪問施術料</a:t>
            </a:r>
            <a:endParaRPr kumimoji="1" lang="en-US" altLang="ja-JP">
              <a:latin typeface="メイリオ" panose="020B0604030504040204" pitchFamily="50" charset="-128"/>
              <a:ea typeface="メイリオ" panose="020B0604030504040204" pitchFamily="50" charset="-128"/>
            </a:endParaRPr>
          </a:p>
        </p:txBody>
      </p:sp>
      <p:sp>
        <p:nvSpPr>
          <p:cNvPr id="8" name="スライド番号プレースホルダ 7"/>
          <p:cNvSpPr>
            <a:spLocks noGrp="1"/>
          </p:cNvSpPr>
          <p:nvPr>
            <p:ph type="sldNum" sz="quarter" idx="12"/>
          </p:nvPr>
        </p:nvSpPr>
        <p:spPr>
          <a:xfrm>
            <a:off x="6931891" y="6432790"/>
            <a:ext cx="2133600" cy="365125"/>
          </a:xfrm>
        </p:spPr>
        <p:txBody>
          <a:bodyPr/>
          <a:lstStyle/>
          <a:p>
            <a:fld id="{8DD9D703-5948-40EC-A5D0-9464E7991EB9}" type="slidenum">
              <a:rPr kumimoji="1" lang="ja-JP" altLang="en-US" sz="2400" smtClean="0"/>
              <a:pPr/>
              <a:t>32</a:t>
            </a:fld>
            <a:endParaRPr kumimoji="1" lang="ja-JP" altLang="en-US" sz="2400" dirty="0"/>
          </a:p>
        </p:txBody>
      </p:sp>
      <p:sp>
        <p:nvSpPr>
          <p:cNvPr id="10" name="コンテンツ プレースホルダー 4"/>
          <p:cNvSpPr txBox="1">
            <a:spLocks/>
          </p:cNvSpPr>
          <p:nvPr/>
        </p:nvSpPr>
        <p:spPr>
          <a:xfrm>
            <a:off x="611560" y="1640709"/>
            <a:ext cx="8356447" cy="4697182"/>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pitchFamily="34" charset="0"/>
              <a:buNone/>
            </a:pPr>
            <a:r>
              <a:rPr lang="ja-JP" altLang="en-US"/>
              <a:t>　</a:t>
            </a:r>
            <a:endParaRPr lang="en-US" altLang="ja-JP"/>
          </a:p>
          <a:p>
            <a:pPr marL="0" indent="0">
              <a:buFont typeface="Arial" pitchFamily="34" charset="0"/>
              <a:buNone/>
            </a:pPr>
            <a:endParaRPr lang="en-US" altLang="ja-JP" sz="3400" b="1"/>
          </a:p>
          <a:p>
            <a:pPr marL="0" indent="0">
              <a:buFont typeface="Arial" pitchFamily="34" charset="0"/>
              <a:buNone/>
            </a:pPr>
            <a:endParaRPr lang="ja-JP" altLang="en-US" b="1"/>
          </a:p>
        </p:txBody>
      </p:sp>
    </p:spTree>
    <p:extLst>
      <p:ext uri="{BB962C8B-B14F-4D97-AF65-F5344CB8AC3E}">
        <p14:creationId xmlns:p14="http://schemas.microsoft.com/office/powerpoint/2010/main" val="30591266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角丸四角形 4"/>
          <p:cNvSpPr/>
          <p:nvPr/>
        </p:nvSpPr>
        <p:spPr>
          <a:xfrm>
            <a:off x="175993" y="1561939"/>
            <a:ext cx="8792014" cy="461427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360000" indent="-360000" algn="just">
              <a:lnSpc>
                <a:spcPts val="3500"/>
              </a:lnSpc>
            </a:pPr>
            <a:r>
              <a:rPr lang="ja-JP" altLang="en-US" sz="2400" b="0" i="0" dirty="0">
                <a:solidFill>
                  <a:srgbClr val="000000"/>
                </a:solidFill>
                <a:effectLst/>
                <a:latin typeface="メイリオ" panose="020B0604030504040204" pitchFamily="50" charset="-128"/>
                <a:ea typeface="メイリオ" panose="020B0604030504040204" pitchFamily="50" charset="-128"/>
              </a:rPr>
              <a:t>３　訪問施術料は、同一日に同一の建築物（建築基準法（昭和</a:t>
            </a:r>
            <a:r>
              <a:rPr lang="en-US" altLang="ja-JP" sz="2400" b="0" i="0" dirty="0">
                <a:solidFill>
                  <a:srgbClr val="000000"/>
                </a:solidFill>
                <a:effectLst/>
                <a:latin typeface="メイリオ" panose="020B0604030504040204" pitchFamily="50" charset="-128"/>
                <a:ea typeface="メイリオ" panose="020B0604030504040204" pitchFamily="50" charset="-128"/>
              </a:rPr>
              <a:t>25</a:t>
            </a:r>
            <a:r>
              <a:rPr lang="ja-JP" altLang="en-US" sz="2400" b="0" i="0" dirty="0">
                <a:solidFill>
                  <a:srgbClr val="000000"/>
                </a:solidFill>
                <a:effectLst/>
                <a:latin typeface="メイリオ" panose="020B0604030504040204" pitchFamily="50" charset="-128"/>
                <a:ea typeface="メイリオ" panose="020B0604030504040204" pitchFamily="50" charset="-128"/>
              </a:rPr>
              <a:t>年法律第</a:t>
            </a:r>
            <a:r>
              <a:rPr lang="en-US" altLang="ja-JP" sz="2400" b="0" i="0" dirty="0">
                <a:solidFill>
                  <a:srgbClr val="000000"/>
                </a:solidFill>
                <a:effectLst/>
                <a:latin typeface="メイリオ" panose="020B0604030504040204" pitchFamily="50" charset="-128"/>
                <a:ea typeface="メイリオ" panose="020B0604030504040204" pitchFamily="50" charset="-128"/>
              </a:rPr>
              <a:t>201</a:t>
            </a:r>
            <a:r>
              <a:rPr lang="ja-JP" altLang="en-US" sz="2400" b="0" i="0" dirty="0">
                <a:solidFill>
                  <a:srgbClr val="000000"/>
                </a:solidFill>
                <a:effectLst/>
                <a:latin typeface="メイリオ" panose="020B0604030504040204" pitchFamily="50" charset="-128"/>
                <a:ea typeface="メイリオ" panose="020B0604030504040204" pitchFamily="50" charset="-128"/>
              </a:rPr>
              <a:t>号）第２条第１号に規定する建築物をいい、介護保険法（平成９年法律第</a:t>
            </a:r>
            <a:r>
              <a:rPr lang="en-US" altLang="ja-JP" sz="2400" b="0" i="0" dirty="0">
                <a:solidFill>
                  <a:srgbClr val="000000"/>
                </a:solidFill>
                <a:effectLst/>
                <a:latin typeface="メイリオ" panose="020B0604030504040204" pitchFamily="50" charset="-128"/>
                <a:ea typeface="メイリオ" panose="020B0604030504040204" pitchFamily="50" charset="-128"/>
              </a:rPr>
              <a:t>123</a:t>
            </a:r>
            <a:r>
              <a:rPr lang="ja-JP" altLang="en-US" sz="2400" b="0" i="0" dirty="0">
                <a:solidFill>
                  <a:srgbClr val="000000"/>
                </a:solidFill>
                <a:effectLst/>
                <a:latin typeface="メイリオ" panose="020B0604030504040204" pitchFamily="50" charset="-128"/>
                <a:ea typeface="メイリオ" panose="020B0604030504040204" pitchFamily="50" charset="-128"/>
              </a:rPr>
              <a:t>号）第８条第</a:t>
            </a:r>
            <a:r>
              <a:rPr lang="en-US" altLang="ja-JP" sz="2400" b="0" i="0" dirty="0">
                <a:solidFill>
                  <a:srgbClr val="000000"/>
                </a:solidFill>
                <a:effectLst/>
                <a:latin typeface="メイリオ" panose="020B0604030504040204" pitchFamily="50" charset="-128"/>
                <a:ea typeface="メイリオ" panose="020B0604030504040204" pitchFamily="50" charset="-128"/>
              </a:rPr>
              <a:t>27</a:t>
            </a:r>
            <a:r>
              <a:rPr lang="ja-JP" altLang="en-US" sz="2400" b="0" i="0" dirty="0">
                <a:solidFill>
                  <a:srgbClr val="000000"/>
                </a:solidFill>
                <a:effectLst/>
                <a:latin typeface="メイリオ" panose="020B0604030504040204" pitchFamily="50" charset="-128"/>
                <a:ea typeface="メイリオ" panose="020B0604030504040204" pitchFamily="50" charset="-128"/>
              </a:rPr>
              <a:t>項に規定する介護老人福祉施設等の施設を含む。）で施術を行った患者数が１人の場合は訪問施術料１、２人の場合は訪問施術料２、３人以上９人以下の場合は訪問施術料３、</a:t>
            </a:r>
            <a:r>
              <a:rPr lang="en-US" altLang="ja-JP" sz="2400" b="0" i="0" dirty="0">
                <a:solidFill>
                  <a:srgbClr val="000000"/>
                </a:solidFill>
                <a:effectLst/>
                <a:latin typeface="メイリオ" panose="020B0604030504040204" pitchFamily="50" charset="-128"/>
                <a:ea typeface="メイリオ" panose="020B0604030504040204" pitchFamily="50" charset="-128"/>
              </a:rPr>
              <a:t>10</a:t>
            </a:r>
            <a:r>
              <a:rPr lang="ja-JP" altLang="en-US" sz="2400" b="0" i="0" dirty="0">
                <a:solidFill>
                  <a:srgbClr val="000000"/>
                </a:solidFill>
                <a:effectLst/>
                <a:latin typeface="メイリオ" panose="020B0604030504040204" pitchFamily="50" charset="-128"/>
                <a:ea typeface="メイリオ" panose="020B0604030504040204" pitchFamily="50" charset="-128"/>
              </a:rPr>
              <a:t>人以上</a:t>
            </a:r>
            <a:r>
              <a:rPr lang="en-US" altLang="ja-JP" sz="2400" b="0" i="0" dirty="0">
                <a:solidFill>
                  <a:srgbClr val="000000"/>
                </a:solidFill>
                <a:effectLst/>
                <a:latin typeface="メイリオ" panose="020B0604030504040204" pitchFamily="50" charset="-128"/>
                <a:ea typeface="メイリオ" panose="020B0604030504040204" pitchFamily="50" charset="-128"/>
              </a:rPr>
              <a:t>19</a:t>
            </a:r>
            <a:r>
              <a:rPr lang="ja-JP" altLang="en-US" sz="2400" b="0" i="0" dirty="0">
                <a:solidFill>
                  <a:srgbClr val="000000"/>
                </a:solidFill>
                <a:effectLst/>
                <a:latin typeface="メイリオ" panose="020B0604030504040204" pitchFamily="50" charset="-128"/>
                <a:ea typeface="メイリオ" panose="020B0604030504040204" pitchFamily="50" charset="-128"/>
              </a:rPr>
              <a:t>人以下の場合は訪問施術料４、</a:t>
            </a:r>
            <a:r>
              <a:rPr lang="en-US" altLang="ja-JP" sz="2400" b="0" i="0" dirty="0">
                <a:solidFill>
                  <a:srgbClr val="000000"/>
                </a:solidFill>
                <a:effectLst/>
                <a:latin typeface="メイリオ" panose="020B0604030504040204" pitchFamily="50" charset="-128"/>
                <a:ea typeface="メイリオ" panose="020B0604030504040204" pitchFamily="50" charset="-128"/>
              </a:rPr>
              <a:t>20</a:t>
            </a:r>
            <a:r>
              <a:rPr lang="ja-JP" altLang="en-US" sz="2400" b="0" i="0" dirty="0">
                <a:solidFill>
                  <a:srgbClr val="000000"/>
                </a:solidFill>
                <a:effectLst/>
                <a:latin typeface="メイリオ" panose="020B0604030504040204" pitchFamily="50" charset="-128"/>
                <a:ea typeface="メイリオ" panose="020B0604030504040204" pitchFamily="50" charset="-128"/>
              </a:rPr>
              <a:t>人以上の場合は訪問施術料５の各区分により、支給すること。</a:t>
            </a:r>
            <a:endParaRPr lang="en-US" altLang="ja-JP" sz="2400" b="0" i="0" dirty="0">
              <a:solidFill>
                <a:srgbClr val="000000"/>
              </a:solidFill>
              <a:effectLst/>
              <a:latin typeface="メイリオ" panose="020B0604030504040204" pitchFamily="50" charset="-128"/>
              <a:ea typeface="メイリオ" panose="020B0604030504040204" pitchFamily="50" charset="-128"/>
            </a:endParaRPr>
          </a:p>
        </p:txBody>
      </p:sp>
      <p:sp>
        <p:nvSpPr>
          <p:cNvPr id="2" name="タイトル 1"/>
          <p:cNvSpPr>
            <a:spLocks noGrp="1"/>
          </p:cNvSpPr>
          <p:nvPr>
            <p:ph type="title"/>
          </p:nvPr>
        </p:nvSpPr>
        <p:spPr>
          <a:xfrm>
            <a:off x="428596" y="214290"/>
            <a:ext cx="8229600" cy="928694"/>
          </a:xfrm>
        </p:spPr>
        <p:txBody>
          <a:bodyPr>
            <a:noAutofit/>
          </a:bodyPr>
          <a:lstStyle/>
          <a:p>
            <a:r>
              <a:rPr kumimoji="1" lang="ja-JP" altLang="en-US" sz="2600">
                <a:latin typeface="メイリオ" panose="020B0604030504040204" pitchFamily="50" charset="-128"/>
                <a:ea typeface="メイリオ" panose="020B0604030504040204" pitchFamily="50" charset="-128"/>
              </a:rPr>
              <a:t>あん摩マッサージ指圧療養費支給申請上の留意点</a:t>
            </a:r>
          </a:p>
        </p:txBody>
      </p:sp>
      <p:sp>
        <p:nvSpPr>
          <p:cNvPr id="3" name="コンテンツ プレースホルダ 2"/>
          <p:cNvSpPr>
            <a:spLocks noGrp="1"/>
          </p:cNvSpPr>
          <p:nvPr>
            <p:ph idx="1"/>
          </p:nvPr>
        </p:nvSpPr>
        <p:spPr>
          <a:xfrm>
            <a:off x="500034" y="1012183"/>
            <a:ext cx="8229600" cy="500066"/>
          </a:xfrm>
        </p:spPr>
        <p:txBody>
          <a:bodyPr>
            <a:normAutofit fontScale="92500" lnSpcReduction="20000"/>
          </a:bodyPr>
          <a:lstStyle/>
          <a:p>
            <a:r>
              <a:rPr kumimoji="1" lang="ja-JP" altLang="en-US">
                <a:latin typeface="メイリオ" panose="020B0604030504040204" pitchFamily="50" charset="-128"/>
                <a:ea typeface="メイリオ" panose="020B0604030504040204" pitchFamily="50" charset="-128"/>
              </a:rPr>
              <a:t>訪問施術料</a:t>
            </a:r>
            <a:endParaRPr kumimoji="1" lang="en-US" altLang="ja-JP">
              <a:latin typeface="メイリオ" panose="020B0604030504040204" pitchFamily="50" charset="-128"/>
              <a:ea typeface="メイリオ" panose="020B0604030504040204" pitchFamily="50" charset="-128"/>
            </a:endParaRPr>
          </a:p>
        </p:txBody>
      </p:sp>
      <p:sp>
        <p:nvSpPr>
          <p:cNvPr id="8" name="スライド番号プレースホルダ 7"/>
          <p:cNvSpPr>
            <a:spLocks noGrp="1"/>
          </p:cNvSpPr>
          <p:nvPr>
            <p:ph type="sldNum" sz="quarter" idx="12"/>
          </p:nvPr>
        </p:nvSpPr>
        <p:spPr/>
        <p:txBody>
          <a:bodyPr/>
          <a:lstStyle/>
          <a:p>
            <a:fld id="{8DD9D703-5948-40EC-A5D0-9464E7991EB9}" type="slidenum">
              <a:rPr kumimoji="1" lang="ja-JP" altLang="en-US" sz="2400" smtClean="0"/>
              <a:pPr/>
              <a:t>33</a:t>
            </a:fld>
            <a:endParaRPr kumimoji="1" lang="ja-JP" altLang="en-US" sz="2400"/>
          </a:p>
        </p:txBody>
      </p:sp>
      <p:sp>
        <p:nvSpPr>
          <p:cNvPr id="10" name="コンテンツ プレースホルダー 4"/>
          <p:cNvSpPr txBox="1">
            <a:spLocks/>
          </p:cNvSpPr>
          <p:nvPr/>
        </p:nvSpPr>
        <p:spPr>
          <a:xfrm>
            <a:off x="611560" y="1640709"/>
            <a:ext cx="8356447" cy="4697182"/>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pitchFamily="34" charset="0"/>
              <a:buNone/>
            </a:pPr>
            <a:r>
              <a:rPr lang="ja-JP" altLang="en-US"/>
              <a:t>　</a:t>
            </a:r>
            <a:endParaRPr lang="en-US" altLang="ja-JP"/>
          </a:p>
          <a:p>
            <a:pPr marL="0" indent="0">
              <a:buFont typeface="Arial" pitchFamily="34" charset="0"/>
              <a:buNone/>
            </a:pPr>
            <a:endParaRPr lang="en-US" altLang="ja-JP" sz="3400" b="1"/>
          </a:p>
          <a:p>
            <a:pPr marL="0" indent="0">
              <a:buFont typeface="Arial" pitchFamily="34" charset="0"/>
              <a:buNone/>
            </a:pPr>
            <a:endParaRPr lang="ja-JP" altLang="en-US" b="1"/>
          </a:p>
        </p:txBody>
      </p:sp>
    </p:spTree>
    <p:extLst>
      <p:ext uri="{BB962C8B-B14F-4D97-AF65-F5344CB8AC3E}">
        <p14:creationId xmlns:p14="http://schemas.microsoft.com/office/powerpoint/2010/main" val="24835729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角丸四角形 4"/>
          <p:cNvSpPr/>
          <p:nvPr/>
        </p:nvSpPr>
        <p:spPr>
          <a:xfrm>
            <a:off x="286247" y="1556792"/>
            <a:ext cx="8606233" cy="499508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360000" indent="-360000" algn="just">
              <a:lnSpc>
                <a:spcPts val="3500"/>
              </a:lnSpc>
            </a:pPr>
            <a:r>
              <a:rPr lang="ja-JP" altLang="en-US" sz="2400" dirty="0">
                <a:solidFill>
                  <a:srgbClr val="000000"/>
                </a:solidFill>
                <a:latin typeface="メイリオ" panose="020B0604030504040204" pitchFamily="50" charset="-128"/>
                <a:ea typeface="メイリオ" panose="020B0604030504040204" pitchFamily="50" charset="-128"/>
              </a:rPr>
              <a:t>４　出張専門の施術者が施設等に対する訪問施術を行う場合に、通所の施術料と訪問施術料を混在して算定する場合には、訪問施術料の区分は当該通所による施術を行った患者の人数も合計した人数により決定すること。（通所の施術料と訪問施術料１をそれぞれ１人ずつ算定する場合はこの限りではない。）</a:t>
            </a:r>
            <a:endParaRPr lang="en-US" altLang="ja-JP" sz="2400" dirty="0">
              <a:solidFill>
                <a:srgbClr val="000000"/>
              </a:solidFill>
              <a:latin typeface="メイリオ" panose="020B0604030504040204" pitchFamily="50" charset="-128"/>
              <a:ea typeface="メイリオ" panose="020B0604030504040204" pitchFamily="50" charset="-128"/>
            </a:endParaRPr>
          </a:p>
          <a:p>
            <a:pPr marL="360000" indent="-360000" algn="just"/>
            <a:endParaRPr lang="en-US" altLang="ja-JP" sz="800" dirty="0">
              <a:solidFill>
                <a:srgbClr val="000000"/>
              </a:solidFill>
              <a:latin typeface="メイリオ" panose="020B0604030504040204" pitchFamily="50" charset="-128"/>
              <a:ea typeface="メイリオ" panose="020B0604030504040204" pitchFamily="50" charset="-128"/>
            </a:endParaRPr>
          </a:p>
          <a:p>
            <a:pPr algn="just">
              <a:lnSpc>
                <a:spcPts val="3500"/>
              </a:lnSpc>
            </a:pPr>
            <a:r>
              <a:rPr lang="ja-JP" altLang="en-US" sz="2400" dirty="0">
                <a:solidFill>
                  <a:srgbClr val="000000"/>
                </a:solidFill>
                <a:latin typeface="メイリオ" panose="020B0604030504040204" pitchFamily="50" charset="-128"/>
                <a:ea typeface="メイリオ" panose="020B0604030504040204" pitchFamily="50" charset="-128"/>
              </a:rPr>
              <a:t>５　訪問施術料を支給しようとする場合は、施術の同意</a:t>
            </a:r>
          </a:p>
          <a:p>
            <a:pPr algn="just">
              <a:lnSpc>
                <a:spcPts val="3500"/>
              </a:lnSpc>
            </a:pPr>
            <a:r>
              <a:rPr lang="ja-JP" altLang="en-US" sz="2400" dirty="0">
                <a:solidFill>
                  <a:srgbClr val="000000"/>
                </a:solidFill>
                <a:latin typeface="メイリオ" panose="020B0604030504040204" pitchFamily="50" charset="-128"/>
                <a:ea typeface="メイリオ" panose="020B0604030504040204" pitchFamily="50" charset="-128"/>
              </a:rPr>
              <a:t>　をおこなった医師の往療に関する同意が必要であること。</a:t>
            </a:r>
          </a:p>
          <a:p>
            <a:pPr algn="just">
              <a:lnSpc>
                <a:spcPts val="3500"/>
              </a:lnSpc>
            </a:pPr>
            <a:r>
              <a:rPr lang="ja-JP" altLang="en-US" sz="2400" dirty="0">
                <a:solidFill>
                  <a:srgbClr val="000000"/>
                </a:solidFill>
                <a:latin typeface="メイリオ" panose="020B0604030504040204" pitchFamily="50" charset="-128"/>
                <a:ea typeface="メイリオ" panose="020B0604030504040204" pitchFamily="50" charset="-128"/>
              </a:rPr>
              <a:t>　　ただし、同意を求めることができないやむを得ない</a:t>
            </a:r>
            <a:endParaRPr lang="en-US" altLang="ja-JP" sz="2400" dirty="0">
              <a:solidFill>
                <a:srgbClr val="000000"/>
              </a:solidFill>
              <a:latin typeface="メイリオ" panose="020B0604030504040204" pitchFamily="50" charset="-128"/>
              <a:ea typeface="メイリオ" panose="020B0604030504040204" pitchFamily="50" charset="-128"/>
            </a:endParaRPr>
          </a:p>
          <a:p>
            <a:pPr algn="just">
              <a:lnSpc>
                <a:spcPts val="3500"/>
              </a:lnSpc>
            </a:pPr>
            <a:r>
              <a:rPr lang="ja-JP" altLang="en-US" sz="2400" dirty="0">
                <a:solidFill>
                  <a:srgbClr val="000000"/>
                </a:solidFill>
                <a:latin typeface="メイリオ" panose="020B0604030504040204" pitchFamily="50" charset="-128"/>
                <a:ea typeface="メイリオ" panose="020B0604030504040204" pitchFamily="50" charset="-128"/>
              </a:rPr>
              <a:t>　事由がある場合はこの限りでないこと。</a:t>
            </a:r>
            <a:endParaRPr lang="en-US" altLang="ja-JP" sz="2400" b="0" i="0" dirty="0">
              <a:solidFill>
                <a:srgbClr val="000000"/>
              </a:solidFill>
              <a:effectLst/>
              <a:latin typeface="メイリオ" panose="020B0604030504040204" pitchFamily="50" charset="-128"/>
              <a:ea typeface="メイリオ" panose="020B0604030504040204" pitchFamily="50" charset="-128"/>
            </a:endParaRPr>
          </a:p>
        </p:txBody>
      </p:sp>
      <p:sp>
        <p:nvSpPr>
          <p:cNvPr id="2" name="タイトル 1"/>
          <p:cNvSpPr>
            <a:spLocks noGrp="1"/>
          </p:cNvSpPr>
          <p:nvPr>
            <p:ph type="title"/>
          </p:nvPr>
        </p:nvSpPr>
        <p:spPr>
          <a:xfrm>
            <a:off x="428596" y="214290"/>
            <a:ext cx="8229600" cy="928694"/>
          </a:xfrm>
        </p:spPr>
        <p:txBody>
          <a:bodyPr>
            <a:noAutofit/>
          </a:bodyPr>
          <a:lstStyle/>
          <a:p>
            <a:r>
              <a:rPr kumimoji="1" lang="ja-JP" altLang="en-US" sz="2600">
                <a:latin typeface="メイリオ" panose="020B0604030504040204" pitchFamily="50" charset="-128"/>
                <a:ea typeface="メイリオ" panose="020B0604030504040204" pitchFamily="50" charset="-128"/>
              </a:rPr>
              <a:t>あん摩マッサージ指圧療養費支給申請上の留意点</a:t>
            </a:r>
          </a:p>
        </p:txBody>
      </p:sp>
      <p:sp>
        <p:nvSpPr>
          <p:cNvPr id="3" name="コンテンツ プレースホルダ 2"/>
          <p:cNvSpPr>
            <a:spLocks noGrp="1"/>
          </p:cNvSpPr>
          <p:nvPr>
            <p:ph idx="1"/>
          </p:nvPr>
        </p:nvSpPr>
        <p:spPr>
          <a:xfrm>
            <a:off x="500034" y="1012183"/>
            <a:ext cx="8229600" cy="500066"/>
          </a:xfrm>
        </p:spPr>
        <p:txBody>
          <a:bodyPr>
            <a:normAutofit fontScale="92500" lnSpcReduction="20000"/>
          </a:bodyPr>
          <a:lstStyle/>
          <a:p>
            <a:r>
              <a:rPr kumimoji="1" lang="ja-JP" altLang="en-US">
                <a:latin typeface="メイリオ" panose="020B0604030504040204" pitchFamily="50" charset="-128"/>
                <a:ea typeface="メイリオ" panose="020B0604030504040204" pitchFamily="50" charset="-128"/>
              </a:rPr>
              <a:t>訪問施術料</a:t>
            </a:r>
            <a:endParaRPr kumimoji="1" lang="en-US" altLang="ja-JP">
              <a:latin typeface="メイリオ" panose="020B0604030504040204" pitchFamily="50" charset="-128"/>
              <a:ea typeface="メイリオ" panose="020B0604030504040204" pitchFamily="50" charset="-128"/>
            </a:endParaRPr>
          </a:p>
        </p:txBody>
      </p:sp>
      <p:sp>
        <p:nvSpPr>
          <p:cNvPr id="8" name="スライド番号プレースホルダ 7"/>
          <p:cNvSpPr>
            <a:spLocks noGrp="1"/>
          </p:cNvSpPr>
          <p:nvPr>
            <p:ph type="sldNum" sz="quarter" idx="12"/>
          </p:nvPr>
        </p:nvSpPr>
        <p:spPr>
          <a:xfrm>
            <a:off x="6758880" y="6413855"/>
            <a:ext cx="2133600" cy="365125"/>
          </a:xfrm>
        </p:spPr>
        <p:txBody>
          <a:bodyPr/>
          <a:lstStyle/>
          <a:p>
            <a:fld id="{8DD9D703-5948-40EC-A5D0-9464E7991EB9}" type="slidenum">
              <a:rPr kumimoji="1" lang="ja-JP" altLang="en-US" sz="2400" smtClean="0"/>
              <a:pPr/>
              <a:t>34</a:t>
            </a:fld>
            <a:endParaRPr kumimoji="1" lang="ja-JP" altLang="en-US" sz="2400" dirty="0"/>
          </a:p>
        </p:txBody>
      </p:sp>
      <p:sp>
        <p:nvSpPr>
          <p:cNvPr id="10" name="コンテンツ プレースホルダー 4"/>
          <p:cNvSpPr txBox="1">
            <a:spLocks/>
          </p:cNvSpPr>
          <p:nvPr/>
        </p:nvSpPr>
        <p:spPr>
          <a:xfrm>
            <a:off x="611560" y="1640709"/>
            <a:ext cx="8356447" cy="4697182"/>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pitchFamily="34" charset="0"/>
              <a:buNone/>
            </a:pPr>
            <a:r>
              <a:rPr lang="ja-JP" altLang="en-US"/>
              <a:t>　</a:t>
            </a:r>
            <a:endParaRPr lang="en-US" altLang="ja-JP"/>
          </a:p>
          <a:p>
            <a:pPr marL="0" indent="0">
              <a:buFont typeface="Arial" pitchFamily="34" charset="0"/>
              <a:buNone/>
            </a:pPr>
            <a:endParaRPr lang="en-US" altLang="ja-JP" sz="3400" b="1"/>
          </a:p>
          <a:p>
            <a:pPr marL="0" indent="0">
              <a:buFont typeface="Arial" pitchFamily="34" charset="0"/>
              <a:buNone/>
            </a:pPr>
            <a:endParaRPr lang="ja-JP" altLang="en-US" b="1"/>
          </a:p>
        </p:txBody>
      </p:sp>
    </p:spTree>
    <p:extLst>
      <p:ext uri="{BB962C8B-B14F-4D97-AF65-F5344CB8AC3E}">
        <p14:creationId xmlns:p14="http://schemas.microsoft.com/office/powerpoint/2010/main" val="16596186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6112A2-8929-831E-F6A7-A594852C40AD}"/>
            </a:ext>
          </a:extLst>
        </p:cNvPr>
        <p:cNvGrpSpPr/>
        <p:nvPr/>
      </p:nvGrpSpPr>
      <p:grpSpPr>
        <a:xfrm>
          <a:off x="0" y="0"/>
          <a:ext cx="0" cy="0"/>
          <a:chOff x="0" y="0"/>
          <a:chExt cx="0" cy="0"/>
        </a:xfrm>
      </p:grpSpPr>
      <p:sp>
        <p:nvSpPr>
          <p:cNvPr id="5" name="角丸四角形 4">
            <a:extLst>
              <a:ext uri="{FF2B5EF4-FFF2-40B4-BE49-F238E27FC236}">
                <a16:creationId xmlns:a16="http://schemas.microsoft.com/office/drawing/2014/main" id="{E5ED3D8B-4FC9-6F99-415C-A96C157D0B26}"/>
              </a:ext>
            </a:extLst>
          </p:cNvPr>
          <p:cNvSpPr/>
          <p:nvPr/>
        </p:nvSpPr>
        <p:spPr>
          <a:xfrm>
            <a:off x="323528" y="1556792"/>
            <a:ext cx="8568952" cy="3190137"/>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just" rtl="0">
              <a:lnSpc>
                <a:spcPts val="3500"/>
              </a:lnSpc>
            </a:pPr>
            <a:r>
              <a:rPr lang="ja-JP" altLang="en-US" sz="2400" b="0" i="0" dirty="0">
                <a:solidFill>
                  <a:srgbClr val="000000"/>
                </a:solidFill>
                <a:effectLst/>
                <a:latin typeface="メイリオ" panose="020B0604030504040204" pitchFamily="50" charset="-128"/>
                <a:ea typeface="メイリオ" panose="020B0604030504040204" pitchFamily="50" charset="-128"/>
              </a:rPr>
              <a:t>６　訪問施術料を支給する療養費支給申請書には、施術</a:t>
            </a:r>
            <a:endParaRPr lang="en-US" altLang="ja-JP" sz="2400" b="0" i="0" dirty="0">
              <a:solidFill>
                <a:srgbClr val="000000"/>
              </a:solidFill>
              <a:effectLst/>
              <a:latin typeface="メイリオ" panose="020B0604030504040204" pitchFamily="50" charset="-128"/>
              <a:ea typeface="メイリオ" panose="020B0604030504040204" pitchFamily="50" charset="-128"/>
            </a:endParaRPr>
          </a:p>
          <a:p>
            <a:pPr algn="just" rtl="0">
              <a:lnSpc>
                <a:spcPts val="3500"/>
              </a:lnSpc>
            </a:pPr>
            <a:r>
              <a:rPr lang="ja-JP" altLang="en-US" sz="2400" b="0" i="0" dirty="0">
                <a:solidFill>
                  <a:srgbClr val="000000"/>
                </a:solidFill>
                <a:effectLst/>
                <a:latin typeface="メイリオ" panose="020B0604030504040204" pitchFamily="50" charset="-128"/>
                <a:ea typeface="メイリオ" panose="020B0604030504040204" pitchFamily="50" charset="-128"/>
              </a:rPr>
              <a:t>　者に施術内容と併せて訪問施術を行った日及び訪問施</a:t>
            </a:r>
            <a:endParaRPr lang="en-US" altLang="ja-JP" sz="2400" b="0" i="0" dirty="0">
              <a:solidFill>
                <a:srgbClr val="000000"/>
              </a:solidFill>
              <a:effectLst/>
              <a:latin typeface="メイリオ" panose="020B0604030504040204" pitchFamily="50" charset="-128"/>
              <a:ea typeface="メイリオ" panose="020B0604030504040204" pitchFamily="50" charset="-128"/>
            </a:endParaRPr>
          </a:p>
          <a:p>
            <a:pPr algn="just" rtl="0">
              <a:lnSpc>
                <a:spcPts val="3500"/>
              </a:lnSpc>
            </a:pPr>
            <a:r>
              <a:rPr lang="ja-JP" altLang="en-US" sz="2400" b="0" i="0" dirty="0">
                <a:solidFill>
                  <a:srgbClr val="000000"/>
                </a:solidFill>
                <a:effectLst/>
                <a:latin typeface="メイリオ" panose="020B0604030504040204" pitchFamily="50" charset="-128"/>
                <a:ea typeface="メイリオ" panose="020B0604030504040204" pitchFamily="50" charset="-128"/>
              </a:rPr>
              <a:t>　術を必要とした理由の記入を受ける取扱いとすること。</a:t>
            </a:r>
            <a:endParaRPr lang="en-US" altLang="ja-JP" sz="2400" b="0" i="0" dirty="0">
              <a:solidFill>
                <a:srgbClr val="000000"/>
              </a:solidFill>
              <a:effectLst/>
              <a:latin typeface="メイリオ" panose="020B0604030504040204" pitchFamily="50" charset="-128"/>
              <a:ea typeface="メイリオ" panose="020B0604030504040204" pitchFamily="50" charset="-128"/>
            </a:endParaRPr>
          </a:p>
          <a:p>
            <a:pPr algn="just" rtl="0"/>
            <a:endParaRPr lang="ja-JP" altLang="en-US" sz="800" b="0" i="0" dirty="0">
              <a:solidFill>
                <a:srgbClr val="000000"/>
              </a:solidFill>
              <a:effectLst/>
              <a:latin typeface="メイリオ" panose="020B0604030504040204" pitchFamily="50" charset="-128"/>
              <a:ea typeface="メイリオ" panose="020B0604030504040204" pitchFamily="50" charset="-128"/>
            </a:endParaRPr>
          </a:p>
          <a:p>
            <a:pPr algn="just" rtl="0">
              <a:lnSpc>
                <a:spcPts val="3500"/>
              </a:lnSpc>
            </a:pPr>
            <a:r>
              <a:rPr lang="ja-JP" altLang="en-US" sz="2400" b="0" i="0" dirty="0">
                <a:solidFill>
                  <a:srgbClr val="000000"/>
                </a:solidFill>
                <a:effectLst/>
                <a:latin typeface="メイリオ" panose="020B0604030504040204" pitchFamily="50" charset="-128"/>
                <a:ea typeface="メイリオ" panose="020B0604030504040204" pitchFamily="50" charset="-128"/>
              </a:rPr>
              <a:t>７　訪問施術に要した交通費については、患家の負担と</a:t>
            </a:r>
            <a:endParaRPr lang="en-US" altLang="ja-JP" sz="2400" b="0" i="0" dirty="0">
              <a:solidFill>
                <a:srgbClr val="000000"/>
              </a:solidFill>
              <a:effectLst/>
              <a:latin typeface="メイリオ" panose="020B0604030504040204" pitchFamily="50" charset="-128"/>
              <a:ea typeface="メイリオ" panose="020B0604030504040204" pitchFamily="50" charset="-128"/>
            </a:endParaRPr>
          </a:p>
          <a:p>
            <a:pPr algn="just" rtl="0">
              <a:lnSpc>
                <a:spcPts val="3500"/>
              </a:lnSpc>
            </a:pPr>
            <a:r>
              <a:rPr lang="ja-JP" altLang="en-US" sz="2400" b="0" i="0" dirty="0">
                <a:solidFill>
                  <a:srgbClr val="000000"/>
                </a:solidFill>
                <a:effectLst/>
                <a:latin typeface="メイリオ" panose="020B0604030504040204" pitchFamily="50" charset="-128"/>
                <a:ea typeface="メイリオ" panose="020B0604030504040204" pitchFamily="50" charset="-128"/>
              </a:rPr>
              <a:t>　すること。</a:t>
            </a:r>
          </a:p>
        </p:txBody>
      </p:sp>
      <p:sp>
        <p:nvSpPr>
          <p:cNvPr id="2" name="タイトル 1">
            <a:extLst>
              <a:ext uri="{FF2B5EF4-FFF2-40B4-BE49-F238E27FC236}">
                <a16:creationId xmlns:a16="http://schemas.microsoft.com/office/drawing/2014/main" id="{56C5DFCF-108C-C3E2-D22F-8CD9D9A7A158}"/>
              </a:ext>
            </a:extLst>
          </p:cNvPr>
          <p:cNvSpPr>
            <a:spLocks noGrp="1"/>
          </p:cNvSpPr>
          <p:nvPr>
            <p:ph type="title"/>
          </p:nvPr>
        </p:nvSpPr>
        <p:spPr>
          <a:xfrm>
            <a:off x="428596" y="214290"/>
            <a:ext cx="8229600" cy="928694"/>
          </a:xfrm>
        </p:spPr>
        <p:txBody>
          <a:bodyPr>
            <a:noAutofit/>
          </a:bodyPr>
          <a:lstStyle/>
          <a:p>
            <a:r>
              <a:rPr kumimoji="1" lang="ja-JP" altLang="en-US" sz="2600">
                <a:latin typeface="メイリオ" panose="020B0604030504040204" pitchFamily="50" charset="-128"/>
                <a:ea typeface="メイリオ" panose="020B0604030504040204" pitchFamily="50" charset="-128"/>
              </a:rPr>
              <a:t>あん摩マッサージ指圧療養費支給申請上の留意点</a:t>
            </a:r>
          </a:p>
        </p:txBody>
      </p:sp>
      <p:sp>
        <p:nvSpPr>
          <p:cNvPr id="3" name="コンテンツ プレースホルダ 2">
            <a:extLst>
              <a:ext uri="{FF2B5EF4-FFF2-40B4-BE49-F238E27FC236}">
                <a16:creationId xmlns:a16="http://schemas.microsoft.com/office/drawing/2014/main" id="{79CB52FB-C790-1711-56D5-FBA3538D7C75}"/>
              </a:ext>
            </a:extLst>
          </p:cNvPr>
          <p:cNvSpPr>
            <a:spLocks noGrp="1"/>
          </p:cNvSpPr>
          <p:nvPr>
            <p:ph idx="1"/>
          </p:nvPr>
        </p:nvSpPr>
        <p:spPr>
          <a:xfrm>
            <a:off x="500034" y="1012183"/>
            <a:ext cx="8229600" cy="500066"/>
          </a:xfrm>
        </p:spPr>
        <p:txBody>
          <a:bodyPr>
            <a:normAutofit fontScale="92500" lnSpcReduction="20000"/>
          </a:bodyPr>
          <a:lstStyle/>
          <a:p>
            <a:r>
              <a:rPr kumimoji="1" lang="ja-JP" altLang="en-US">
                <a:latin typeface="メイリオ" panose="020B0604030504040204" pitchFamily="50" charset="-128"/>
                <a:ea typeface="メイリオ" panose="020B0604030504040204" pitchFamily="50" charset="-128"/>
              </a:rPr>
              <a:t>訪問施術料</a:t>
            </a:r>
            <a:endParaRPr kumimoji="1" lang="en-US" altLang="ja-JP">
              <a:latin typeface="メイリオ" panose="020B0604030504040204" pitchFamily="50" charset="-128"/>
              <a:ea typeface="メイリオ" panose="020B0604030504040204" pitchFamily="50" charset="-128"/>
            </a:endParaRPr>
          </a:p>
        </p:txBody>
      </p:sp>
      <p:sp>
        <p:nvSpPr>
          <p:cNvPr id="8" name="スライド番号プレースホルダ 7">
            <a:extLst>
              <a:ext uri="{FF2B5EF4-FFF2-40B4-BE49-F238E27FC236}">
                <a16:creationId xmlns:a16="http://schemas.microsoft.com/office/drawing/2014/main" id="{5D1A50EE-7D47-C2F4-BC13-731D2715842D}"/>
              </a:ext>
            </a:extLst>
          </p:cNvPr>
          <p:cNvSpPr>
            <a:spLocks noGrp="1"/>
          </p:cNvSpPr>
          <p:nvPr>
            <p:ph type="sldNum" sz="quarter" idx="12"/>
          </p:nvPr>
        </p:nvSpPr>
        <p:spPr/>
        <p:txBody>
          <a:bodyPr/>
          <a:lstStyle/>
          <a:p>
            <a:fld id="{8DD9D703-5948-40EC-A5D0-9464E7991EB9}" type="slidenum">
              <a:rPr kumimoji="1" lang="ja-JP" altLang="en-US" sz="2400" smtClean="0"/>
              <a:pPr/>
              <a:t>35</a:t>
            </a:fld>
            <a:endParaRPr kumimoji="1" lang="ja-JP" altLang="en-US" sz="2400"/>
          </a:p>
        </p:txBody>
      </p:sp>
      <p:sp>
        <p:nvSpPr>
          <p:cNvPr id="10" name="コンテンツ プレースホルダー 4">
            <a:extLst>
              <a:ext uri="{FF2B5EF4-FFF2-40B4-BE49-F238E27FC236}">
                <a16:creationId xmlns:a16="http://schemas.microsoft.com/office/drawing/2014/main" id="{DBF1D0C4-AF83-242C-3E2B-7BF7B49B6561}"/>
              </a:ext>
            </a:extLst>
          </p:cNvPr>
          <p:cNvSpPr txBox="1">
            <a:spLocks/>
          </p:cNvSpPr>
          <p:nvPr/>
        </p:nvSpPr>
        <p:spPr>
          <a:xfrm>
            <a:off x="611560" y="1640709"/>
            <a:ext cx="8356447" cy="4697182"/>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pitchFamily="34" charset="0"/>
              <a:buNone/>
            </a:pPr>
            <a:r>
              <a:rPr lang="ja-JP" altLang="en-US"/>
              <a:t>　</a:t>
            </a:r>
            <a:endParaRPr lang="en-US" altLang="ja-JP"/>
          </a:p>
          <a:p>
            <a:pPr marL="0" indent="0">
              <a:buFont typeface="Arial" pitchFamily="34" charset="0"/>
              <a:buNone/>
            </a:pPr>
            <a:endParaRPr lang="en-US" altLang="ja-JP" sz="3400" b="1"/>
          </a:p>
          <a:p>
            <a:pPr marL="0" indent="0">
              <a:buFont typeface="Arial" pitchFamily="34" charset="0"/>
              <a:buNone/>
            </a:pPr>
            <a:endParaRPr lang="ja-JP" altLang="en-US" b="1"/>
          </a:p>
        </p:txBody>
      </p:sp>
    </p:spTree>
    <p:extLst>
      <p:ext uri="{BB962C8B-B14F-4D97-AF65-F5344CB8AC3E}">
        <p14:creationId xmlns:p14="http://schemas.microsoft.com/office/powerpoint/2010/main" val="33299650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角丸四角形 4"/>
          <p:cNvSpPr/>
          <p:nvPr/>
        </p:nvSpPr>
        <p:spPr>
          <a:xfrm>
            <a:off x="500034" y="1478433"/>
            <a:ext cx="8158162" cy="497490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nSpc>
                <a:spcPts val="3500"/>
              </a:lnSpc>
            </a:pPr>
            <a:r>
              <a:rPr lang="ja-JP" altLang="en-US" sz="2400" dirty="0">
                <a:solidFill>
                  <a:schemeClr val="tx1"/>
                </a:solidFill>
                <a:latin typeface="メイリオ" panose="020B0604030504040204" pitchFamily="50" charset="-128"/>
                <a:ea typeface="メイリオ" panose="020B0604030504040204" pitchFamily="50" charset="-128"/>
              </a:rPr>
              <a:t>１　往療料は、歩行困難等、真に安静を必要とする</a:t>
            </a:r>
            <a:endParaRPr lang="en-US" altLang="ja-JP" sz="2400" dirty="0">
              <a:solidFill>
                <a:schemeClr val="tx1"/>
              </a:solidFill>
              <a:latin typeface="メイリオ" panose="020B0604030504040204" pitchFamily="50" charset="-128"/>
              <a:ea typeface="メイリオ" panose="020B0604030504040204" pitchFamily="50" charset="-128"/>
            </a:endParaRPr>
          </a:p>
          <a:p>
            <a:pPr>
              <a:lnSpc>
                <a:spcPts val="3500"/>
              </a:lnSpc>
            </a:pPr>
            <a:r>
              <a:rPr lang="ja-JP" altLang="en-US" sz="2400" dirty="0">
                <a:solidFill>
                  <a:schemeClr val="tx1"/>
                </a:solidFill>
                <a:latin typeface="メイリオ" panose="020B0604030504040204" pitchFamily="50" charset="-128"/>
                <a:ea typeface="メイリオ" panose="020B0604030504040204" pitchFamily="50" charset="-128"/>
              </a:rPr>
              <a:t>　やむを得ない理由等が突発的に発生したことにより</a:t>
            </a:r>
            <a:endParaRPr lang="en-US" altLang="ja-JP" sz="2400" dirty="0">
              <a:solidFill>
                <a:schemeClr val="tx1"/>
              </a:solidFill>
              <a:latin typeface="メイリオ" panose="020B0604030504040204" pitchFamily="50" charset="-128"/>
              <a:ea typeface="メイリオ" panose="020B0604030504040204" pitchFamily="50" charset="-128"/>
            </a:endParaRPr>
          </a:p>
          <a:p>
            <a:pPr>
              <a:lnSpc>
                <a:spcPts val="3500"/>
              </a:lnSpc>
            </a:pPr>
            <a:r>
              <a:rPr lang="ja-JP" altLang="en-US" sz="2400" dirty="0">
                <a:solidFill>
                  <a:schemeClr val="tx1"/>
                </a:solidFill>
                <a:latin typeface="メイリオ" panose="020B0604030504040204" pitchFamily="50" charset="-128"/>
                <a:ea typeface="メイリオ" panose="020B0604030504040204" pitchFamily="50" charset="-128"/>
              </a:rPr>
              <a:t>　通所して治療を受けることが困難な場合に、患家の</a:t>
            </a:r>
            <a:endParaRPr lang="en-US" altLang="ja-JP" sz="2400" dirty="0">
              <a:solidFill>
                <a:schemeClr val="tx1"/>
              </a:solidFill>
              <a:latin typeface="メイリオ" panose="020B0604030504040204" pitchFamily="50" charset="-128"/>
              <a:ea typeface="メイリオ" panose="020B0604030504040204" pitchFamily="50" charset="-128"/>
            </a:endParaRPr>
          </a:p>
          <a:p>
            <a:pPr>
              <a:lnSpc>
                <a:spcPts val="3500"/>
              </a:lnSpc>
            </a:pPr>
            <a:r>
              <a:rPr lang="ja-JP" altLang="en-US" sz="2400" dirty="0">
                <a:solidFill>
                  <a:schemeClr val="tx1"/>
                </a:solidFill>
                <a:latin typeface="メイリオ" panose="020B0604030504040204" pitchFamily="50" charset="-128"/>
                <a:ea typeface="メイリオ" panose="020B0604030504040204" pitchFamily="50" charset="-128"/>
              </a:rPr>
              <a:t>　求めに応じて患家に赴き施術を行った場合に算定で</a:t>
            </a:r>
            <a:endParaRPr lang="en-US" altLang="ja-JP" sz="2400" dirty="0">
              <a:solidFill>
                <a:schemeClr val="tx1"/>
              </a:solidFill>
              <a:latin typeface="メイリオ" panose="020B0604030504040204" pitchFamily="50" charset="-128"/>
              <a:ea typeface="メイリオ" panose="020B0604030504040204" pitchFamily="50" charset="-128"/>
            </a:endParaRPr>
          </a:p>
          <a:p>
            <a:pPr>
              <a:lnSpc>
                <a:spcPts val="3500"/>
              </a:lnSpc>
            </a:pPr>
            <a:r>
              <a:rPr lang="ja-JP" altLang="en-US" sz="2400" dirty="0">
                <a:solidFill>
                  <a:schemeClr val="tx1"/>
                </a:solidFill>
                <a:latin typeface="メイリオ" panose="020B0604030504040204" pitchFamily="50" charset="-128"/>
                <a:ea typeface="メイリオ" panose="020B0604030504040204" pitchFamily="50" charset="-128"/>
              </a:rPr>
              <a:t>　きる。</a:t>
            </a:r>
          </a:p>
          <a:p>
            <a:pPr>
              <a:lnSpc>
                <a:spcPts val="1000"/>
              </a:lnSpc>
            </a:pPr>
            <a:r>
              <a:rPr lang="ja-JP" altLang="en-US" sz="2400" dirty="0">
                <a:solidFill>
                  <a:schemeClr val="tx1"/>
                </a:solidFill>
                <a:latin typeface="メイリオ" panose="020B0604030504040204" pitchFamily="50" charset="-128"/>
                <a:ea typeface="メイリオ" panose="020B0604030504040204" pitchFamily="50" charset="-128"/>
              </a:rPr>
              <a:t>　</a:t>
            </a:r>
          </a:p>
          <a:p>
            <a:pPr>
              <a:lnSpc>
                <a:spcPts val="3500"/>
              </a:lnSpc>
            </a:pPr>
            <a:r>
              <a:rPr lang="ja-JP" altLang="en-US" sz="2400" dirty="0">
                <a:solidFill>
                  <a:schemeClr val="tx1"/>
                </a:solidFill>
                <a:latin typeface="メイリオ" panose="020B0604030504040204" pitchFamily="50" charset="-128"/>
                <a:ea typeface="メイリオ" panose="020B0604030504040204" pitchFamily="50" charset="-128"/>
              </a:rPr>
              <a:t>２　往療料は、治療上真に必要があると認められる</a:t>
            </a:r>
            <a:endParaRPr lang="en-US" altLang="ja-JP" sz="2400" dirty="0">
              <a:solidFill>
                <a:schemeClr val="tx1"/>
              </a:solidFill>
              <a:latin typeface="メイリオ" panose="020B0604030504040204" pitchFamily="50" charset="-128"/>
              <a:ea typeface="メイリオ" panose="020B0604030504040204" pitchFamily="50" charset="-128"/>
            </a:endParaRPr>
          </a:p>
          <a:p>
            <a:pPr>
              <a:lnSpc>
                <a:spcPts val="3500"/>
              </a:lnSpc>
            </a:pPr>
            <a:r>
              <a:rPr lang="ja-JP" altLang="en-US" sz="2400" dirty="0">
                <a:solidFill>
                  <a:schemeClr val="tx1"/>
                </a:solidFill>
                <a:latin typeface="メイリオ" panose="020B0604030504040204" pitchFamily="50" charset="-128"/>
                <a:ea typeface="メイリオ" panose="020B0604030504040204" pitchFamily="50" charset="-128"/>
              </a:rPr>
              <a:t>　場合に算定できる。治療上真に必要があると認め</a:t>
            </a:r>
            <a:endParaRPr lang="en-US" altLang="ja-JP" sz="2400" dirty="0">
              <a:solidFill>
                <a:schemeClr val="tx1"/>
              </a:solidFill>
              <a:latin typeface="メイリオ" panose="020B0604030504040204" pitchFamily="50" charset="-128"/>
              <a:ea typeface="メイリオ" panose="020B0604030504040204" pitchFamily="50" charset="-128"/>
            </a:endParaRPr>
          </a:p>
          <a:p>
            <a:pPr>
              <a:lnSpc>
                <a:spcPts val="3500"/>
              </a:lnSpc>
            </a:pPr>
            <a:r>
              <a:rPr lang="ja-JP" altLang="en-US" sz="2400" dirty="0">
                <a:solidFill>
                  <a:schemeClr val="tx1"/>
                </a:solidFill>
                <a:latin typeface="メイリオ" panose="020B0604030504040204" pitchFamily="50" charset="-128"/>
                <a:ea typeface="メイリオ" panose="020B0604030504040204" pitchFamily="50" charset="-128"/>
              </a:rPr>
              <a:t>　られない場合又は単に患家の求めに応じた場合に</a:t>
            </a:r>
            <a:endParaRPr lang="en-US" altLang="ja-JP" sz="2400" dirty="0">
              <a:solidFill>
                <a:schemeClr val="tx1"/>
              </a:solidFill>
              <a:latin typeface="メイリオ" panose="020B0604030504040204" pitchFamily="50" charset="-128"/>
              <a:ea typeface="メイリオ" panose="020B0604030504040204" pitchFamily="50" charset="-128"/>
            </a:endParaRPr>
          </a:p>
          <a:p>
            <a:pPr>
              <a:lnSpc>
                <a:spcPts val="3500"/>
              </a:lnSpc>
            </a:pPr>
            <a:r>
              <a:rPr lang="ja-JP" altLang="en-US" sz="2400" dirty="0">
                <a:solidFill>
                  <a:schemeClr val="tx1"/>
                </a:solidFill>
                <a:latin typeface="メイリオ" panose="020B0604030504040204" pitchFamily="50" charset="-128"/>
                <a:ea typeface="メイリオ" panose="020B0604030504040204" pitchFamily="50" charset="-128"/>
              </a:rPr>
              <a:t>　ついては、算定できない。</a:t>
            </a:r>
          </a:p>
        </p:txBody>
      </p:sp>
      <p:sp>
        <p:nvSpPr>
          <p:cNvPr id="2" name="タイトル 1"/>
          <p:cNvSpPr>
            <a:spLocks noGrp="1"/>
          </p:cNvSpPr>
          <p:nvPr>
            <p:ph type="title"/>
          </p:nvPr>
        </p:nvSpPr>
        <p:spPr>
          <a:xfrm>
            <a:off x="428596" y="214290"/>
            <a:ext cx="8229600" cy="928694"/>
          </a:xfrm>
        </p:spPr>
        <p:txBody>
          <a:bodyPr>
            <a:noAutofit/>
          </a:bodyPr>
          <a:lstStyle/>
          <a:p>
            <a:r>
              <a:rPr kumimoji="1" lang="ja-JP" altLang="en-US" sz="3000">
                <a:latin typeface="メイリオ" panose="020B0604030504040204" pitchFamily="50" charset="-128"/>
                <a:ea typeface="メイリオ" panose="020B0604030504040204" pitchFamily="50" charset="-128"/>
              </a:rPr>
              <a:t>（共通）療養費支給申請上の留意点</a:t>
            </a:r>
          </a:p>
        </p:txBody>
      </p:sp>
      <p:sp>
        <p:nvSpPr>
          <p:cNvPr id="3" name="コンテンツ プレースホルダ 2"/>
          <p:cNvSpPr>
            <a:spLocks noGrp="1"/>
          </p:cNvSpPr>
          <p:nvPr>
            <p:ph idx="1"/>
          </p:nvPr>
        </p:nvSpPr>
        <p:spPr>
          <a:xfrm>
            <a:off x="500034" y="1021412"/>
            <a:ext cx="8229600" cy="500066"/>
          </a:xfrm>
        </p:spPr>
        <p:txBody>
          <a:bodyPr>
            <a:normAutofit fontScale="92500" lnSpcReduction="20000"/>
          </a:bodyPr>
          <a:lstStyle/>
          <a:p>
            <a:r>
              <a:rPr kumimoji="1" lang="ja-JP" altLang="en-US">
                <a:latin typeface="メイリオ" panose="020B0604030504040204" pitchFamily="50" charset="-128"/>
                <a:ea typeface="メイリオ" panose="020B0604030504040204" pitchFamily="50" charset="-128"/>
              </a:rPr>
              <a:t>往療料</a:t>
            </a:r>
            <a:endParaRPr kumimoji="1" lang="en-US" altLang="ja-JP">
              <a:latin typeface="メイリオ" panose="020B0604030504040204" pitchFamily="50" charset="-128"/>
              <a:ea typeface="メイリオ" panose="020B0604030504040204" pitchFamily="50" charset="-128"/>
            </a:endParaRPr>
          </a:p>
        </p:txBody>
      </p:sp>
      <p:sp>
        <p:nvSpPr>
          <p:cNvPr id="8" name="スライド番号プレースホルダ 7"/>
          <p:cNvSpPr>
            <a:spLocks noGrp="1"/>
          </p:cNvSpPr>
          <p:nvPr>
            <p:ph type="sldNum" sz="quarter" idx="12"/>
          </p:nvPr>
        </p:nvSpPr>
        <p:spPr/>
        <p:txBody>
          <a:bodyPr/>
          <a:lstStyle/>
          <a:p>
            <a:fld id="{8DD9D703-5948-40EC-A5D0-9464E7991EB9}" type="slidenum">
              <a:rPr kumimoji="1" lang="ja-JP" altLang="en-US" sz="2400" smtClean="0"/>
              <a:pPr/>
              <a:t>36</a:t>
            </a:fld>
            <a:endParaRPr kumimoji="1" lang="ja-JP" altLang="en-US" sz="2400"/>
          </a:p>
        </p:txBody>
      </p:sp>
      <p:sp>
        <p:nvSpPr>
          <p:cNvPr id="10" name="コンテンツ プレースホルダー 4"/>
          <p:cNvSpPr txBox="1">
            <a:spLocks/>
          </p:cNvSpPr>
          <p:nvPr/>
        </p:nvSpPr>
        <p:spPr>
          <a:xfrm>
            <a:off x="611560" y="1640709"/>
            <a:ext cx="8356447" cy="4697182"/>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pitchFamily="34" charset="0"/>
              <a:buNone/>
            </a:pPr>
            <a:r>
              <a:rPr lang="ja-JP" altLang="en-US"/>
              <a:t>　</a:t>
            </a:r>
            <a:endParaRPr lang="en-US" altLang="ja-JP"/>
          </a:p>
          <a:p>
            <a:pPr marL="0" indent="0">
              <a:buFont typeface="Arial" pitchFamily="34" charset="0"/>
              <a:buNone/>
            </a:pPr>
            <a:endParaRPr lang="en-US" altLang="ja-JP" sz="3400" b="1"/>
          </a:p>
          <a:p>
            <a:pPr marL="0" indent="0">
              <a:buFont typeface="Arial" pitchFamily="34" charset="0"/>
              <a:buNone/>
            </a:pPr>
            <a:endParaRPr lang="ja-JP" altLang="en-US" b="1"/>
          </a:p>
        </p:txBody>
      </p:sp>
    </p:spTree>
    <p:extLst>
      <p:ext uri="{BB962C8B-B14F-4D97-AF65-F5344CB8AC3E}">
        <p14:creationId xmlns:p14="http://schemas.microsoft.com/office/powerpoint/2010/main" val="29348571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角丸四角形 4"/>
          <p:cNvSpPr/>
          <p:nvPr/>
        </p:nvSpPr>
        <p:spPr>
          <a:xfrm>
            <a:off x="500034" y="1412776"/>
            <a:ext cx="8229600" cy="524304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nSpc>
                <a:spcPts val="3500"/>
              </a:lnSpc>
            </a:pPr>
            <a:r>
              <a:rPr lang="ja-JP" altLang="en-US" sz="2400" dirty="0">
                <a:solidFill>
                  <a:schemeClr val="tx1"/>
                </a:solidFill>
                <a:latin typeface="メイリオ" panose="020B0604030504040204" pitchFamily="50" charset="-128"/>
                <a:ea typeface="メイリオ" panose="020B0604030504040204" pitchFamily="50" charset="-128"/>
              </a:rPr>
              <a:t>３　往療料は、その突発的に発生した往療を行った日</a:t>
            </a:r>
            <a:endParaRPr lang="en-US" altLang="ja-JP" sz="2400" dirty="0">
              <a:solidFill>
                <a:schemeClr val="tx1"/>
              </a:solidFill>
              <a:latin typeface="メイリオ" panose="020B0604030504040204" pitchFamily="50" charset="-128"/>
              <a:ea typeface="メイリオ" panose="020B0604030504040204" pitchFamily="50" charset="-128"/>
            </a:endParaRPr>
          </a:p>
          <a:p>
            <a:pPr>
              <a:lnSpc>
                <a:spcPts val="3500"/>
              </a:lnSpc>
            </a:pPr>
            <a:r>
              <a:rPr lang="ja-JP" altLang="en-US" sz="2400" dirty="0">
                <a:solidFill>
                  <a:schemeClr val="tx1"/>
                </a:solidFill>
                <a:latin typeface="メイリオ" panose="020B0604030504040204" pitchFamily="50" charset="-128"/>
                <a:ea typeface="メイリオ" panose="020B0604030504040204" pitchFamily="50" charset="-128"/>
              </a:rPr>
              <a:t>　の翌日から起算して </a:t>
            </a:r>
            <a:r>
              <a:rPr lang="en-US" altLang="ja-JP" sz="2400" dirty="0">
                <a:solidFill>
                  <a:schemeClr val="tx1"/>
                </a:solidFill>
                <a:latin typeface="メイリオ" panose="020B0604030504040204" pitchFamily="50" charset="-128"/>
                <a:ea typeface="メイリオ" panose="020B0604030504040204" pitchFamily="50" charset="-128"/>
              </a:rPr>
              <a:t>14 </a:t>
            </a:r>
            <a:r>
              <a:rPr lang="ja-JP" altLang="en-US" sz="2400" dirty="0">
                <a:solidFill>
                  <a:schemeClr val="tx1"/>
                </a:solidFill>
                <a:latin typeface="メイリオ" panose="020B0604030504040204" pitchFamily="50" charset="-128"/>
                <a:ea typeface="メイリオ" panose="020B0604030504040204" pitchFamily="50" charset="-128"/>
              </a:rPr>
              <a:t>日以内については、往療料</a:t>
            </a:r>
            <a:endParaRPr lang="en-US" altLang="ja-JP" sz="2400" dirty="0">
              <a:solidFill>
                <a:schemeClr val="tx1"/>
              </a:solidFill>
              <a:latin typeface="メイリオ" panose="020B0604030504040204" pitchFamily="50" charset="-128"/>
              <a:ea typeface="メイリオ" panose="020B0604030504040204" pitchFamily="50" charset="-128"/>
            </a:endParaRPr>
          </a:p>
          <a:p>
            <a:pPr>
              <a:lnSpc>
                <a:spcPts val="3500"/>
              </a:lnSpc>
            </a:pPr>
            <a:r>
              <a:rPr lang="ja-JP" altLang="en-US" sz="2400" dirty="0">
                <a:solidFill>
                  <a:schemeClr val="tx1"/>
                </a:solidFill>
                <a:latin typeface="メイリオ" panose="020B0604030504040204" pitchFamily="50" charset="-128"/>
                <a:ea typeface="メイリオ" panose="020B0604030504040204" pitchFamily="50" charset="-128"/>
              </a:rPr>
              <a:t>　は支給できない。</a:t>
            </a:r>
            <a:endParaRPr lang="en-US" altLang="ja-JP" sz="2400" dirty="0">
              <a:solidFill>
                <a:schemeClr val="tx1"/>
              </a:solidFill>
              <a:latin typeface="メイリオ" panose="020B0604030504040204" pitchFamily="50" charset="-128"/>
              <a:ea typeface="メイリオ" panose="020B0604030504040204" pitchFamily="50" charset="-128"/>
            </a:endParaRPr>
          </a:p>
          <a:p>
            <a:pPr>
              <a:lnSpc>
                <a:spcPts val="3500"/>
              </a:lnSpc>
            </a:pPr>
            <a:r>
              <a:rPr lang="ja-JP" altLang="en-US" sz="2400" dirty="0">
                <a:solidFill>
                  <a:schemeClr val="tx1"/>
                </a:solidFill>
                <a:latin typeface="メイリオ" panose="020B0604030504040204" pitchFamily="50" charset="-128"/>
                <a:ea typeface="メイリオ" panose="020B0604030504040204" pitchFamily="50" charset="-128"/>
              </a:rPr>
              <a:t>４　定期的ないし計画的な訪問施術を行っている期間</a:t>
            </a:r>
            <a:endParaRPr lang="en-US" altLang="ja-JP" sz="2400" dirty="0">
              <a:solidFill>
                <a:schemeClr val="tx1"/>
              </a:solidFill>
              <a:latin typeface="メイリオ" panose="020B0604030504040204" pitchFamily="50" charset="-128"/>
              <a:ea typeface="メイリオ" panose="020B0604030504040204" pitchFamily="50" charset="-128"/>
            </a:endParaRPr>
          </a:p>
          <a:p>
            <a:pPr>
              <a:lnSpc>
                <a:spcPts val="3500"/>
              </a:lnSpc>
            </a:pPr>
            <a:r>
              <a:rPr lang="ja-JP" altLang="en-US" sz="2400" dirty="0">
                <a:solidFill>
                  <a:schemeClr val="tx1"/>
                </a:solidFill>
                <a:latin typeface="メイリオ" panose="020B0604030504040204" pitchFamily="50" charset="-128"/>
                <a:ea typeface="メイリオ" panose="020B0604030504040204" pitchFamily="50" charset="-128"/>
              </a:rPr>
              <a:t>　において突発的に発生した往療については、訪問施</a:t>
            </a:r>
            <a:endParaRPr lang="en-US" altLang="ja-JP" sz="2400" dirty="0">
              <a:solidFill>
                <a:schemeClr val="tx1"/>
              </a:solidFill>
              <a:latin typeface="メイリオ" panose="020B0604030504040204" pitchFamily="50" charset="-128"/>
              <a:ea typeface="メイリオ" panose="020B0604030504040204" pitchFamily="50" charset="-128"/>
            </a:endParaRPr>
          </a:p>
          <a:p>
            <a:pPr>
              <a:lnSpc>
                <a:spcPts val="3500"/>
              </a:lnSpc>
            </a:pPr>
            <a:r>
              <a:rPr lang="ja-JP" altLang="en-US" sz="2400" dirty="0">
                <a:solidFill>
                  <a:schemeClr val="tx1"/>
                </a:solidFill>
                <a:latin typeface="メイリオ" panose="020B0604030504040204" pitchFamily="50" charset="-128"/>
                <a:ea typeface="メイリオ" panose="020B0604030504040204" pitchFamily="50" charset="-128"/>
              </a:rPr>
              <a:t>　術料は支給せず、施術料及び往療料を支給する。</a:t>
            </a:r>
            <a:endParaRPr lang="en-US" altLang="ja-JP" sz="2400" dirty="0">
              <a:solidFill>
                <a:schemeClr val="tx1"/>
              </a:solidFill>
              <a:latin typeface="メイリオ" panose="020B0604030504040204" pitchFamily="50" charset="-128"/>
              <a:ea typeface="メイリオ" panose="020B0604030504040204" pitchFamily="50" charset="-128"/>
            </a:endParaRPr>
          </a:p>
          <a:p>
            <a:pPr>
              <a:lnSpc>
                <a:spcPts val="3500"/>
              </a:lnSpc>
            </a:pPr>
            <a:r>
              <a:rPr lang="ja-JP" altLang="en-US" sz="2400" dirty="0">
                <a:solidFill>
                  <a:schemeClr val="tx1"/>
                </a:solidFill>
                <a:latin typeface="メイリオ" panose="020B0604030504040204" pitchFamily="50" charset="-128"/>
                <a:ea typeface="メイリオ" panose="020B0604030504040204" pitchFamily="50" charset="-128"/>
              </a:rPr>
              <a:t>　ただし、当該患者が当該往療の後も引き続き、通所</a:t>
            </a:r>
            <a:endParaRPr lang="en-US" altLang="ja-JP" sz="2400" dirty="0">
              <a:solidFill>
                <a:schemeClr val="tx1"/>
              </a:solidFill>
              <a:latin typeface="メイリオ" panose="020B0604030504040204" pitchFamily="50" charset="-128"/>
              <a:ea typeface="メイリオ" panose="020B0604030504040204" pitchFamily="50" charset="-128"/>
            </a:endParaRPr>
          </a:p>
          <a:p>
            <a:pPr>
              <a:lnSpc>
                <a:spcPts val="3500"/>
              </a:lnSpc>
            </a:pPr>
            <a:r>
              <a:rPr lang="ja-JP" altLang="en-US" sz="2400" dirty="0">
                <a:solidFill>
                  <a:schemeClr val="tx1"/>
                </a:solidFill>
                <a:latin typeface="メイリオ" panose="020B0604030504040204" pitchFamily="50" charset="-128"/>
                <a:ea typeface="メイリオ" panose="020B0604030504040204" pitchFamily="50" charset="-128"/>
              </a:rPr>
              <a:t>　して治療を受けることが困難な状況で、患家の求め</a:t>
            </a:r>
            <a:endParaRPr lang="en-US" altLang="ja-JP" sz="2400" dirty="0">
              <a:solidFill>
                <a:schemeClr val="tx1"/>
              </a:solidFill>
              <a:latin typeface="メイリオ" panose="020B0604030504040204" pitchFamily="50" charset="-128"/>
              <a:ea typeface="メイリオ" panose="020B0604030504040204" pitchFamily="50" charset="-128"/>
            </a:endParaRPr>
          </a:p>
          <a:p>
            <a:pPr>
              <a:lnSpc>
                <a:spcPts val="3500"/>
              </a:lnSpc>
            </a:pPr>
            <a:r>
              <a:rPr lang="ja-JP" altLang="en-US" sz="2400" dirty="0">
                <a:solidFill>
                  <a:schemeClr val="tx1"/>
                </a:solidFill>
                <a:latin typeface="メイリオ" panose="020B0604030504040204" pitchFamily="50" charset="-128"/>
                <a:ea typeface="メイリオ" panose="020B0604030504040204" pitchFamily="50" charset="-128"/>
              </a:rPr>
              <a:t>　に応じて患家に赴き定期的ないし計画的に行う施術</a:t>
            </a:r>
            <a:endParaRPr lang="en-US" altLang="ja-JP" sz="2400" dirty="0">
              <a:solidFill>
                <a:schemeClr val="tx1"/>
              </a:solidFill>
              <a:latin typeface="メイリオ" panose="020B0604030504040204" pitchFamily="50" charset="-128"/>
              <a:ea typeface="メイリオ" panose="020B0604030504040204" pitchFamily="50" charset="-128"/>
            </a:endParaRPr>
          </a:p>
          <a:p>
            <a:pPr>
              <a:lnSpc>
                <a:spcPts val="3500"/>
              </a:lnSpc>
            </a:pPr>
            <a:r>
              <a:rPr lang="ja-JP" altLang="en-US" sz="2400" dirty="0">
                <a:solidFill>
                  <a:schemeClr val="tx1"/>
                </a:solidFill>
                <a:latin typeface="メイリオ" panose="020B0604030504040204" pitchFamily="50" charset="-128"/>
                <a:ea typeface="メイリオ" panose="020B0604030504040204" pitchFamily="50" charset="-128"/>
              </a:rPr>
              <a:t>　については、訪問施術料の支給対象とする。</a:t>
            </a:r>
          </a:p>
        </p:txBody>
      </p:sp>
      <p:sp>
        <p:nvSpPr>
          <p:cNvPr id="2" name="タイトル 1"/>
          <p:cNvSpPr>
            <a:spLocks noGrp="1"/>
          </p:cNvSpPr>
          <p:nvPr>
            <p:ph type="title"/>
          </p:nvPr>
        </p:nvSpPr>
        <p:spPr>
          <a:xfrm>
            <a:off x="428596" y="214290"/>
            <a:ext cx="8229600" cy="928694"/>
          </a:xfrm>
        </p:spPr>
        <p:txBody>
          <a:bodyPr>
            <a:noAutofit/>
          </a:bodyPr>
          <a:lstStyle/>
          <a:p>
            <a:r>
              <a:rPr kumimoji="1" lang="ja-JP" altLang="en-US" sz="3000">
                <a:latin typeface="メイリオ" panose="020B0604030504040204" pitchFamily="50" charset="-128"/>
                <a:ea typeface="メイリオ" panose="020B0604030504040204" pitchFamily="50" charset="-128"/>
              </a:rPr>
              <a:t>（共通）療養費支給申請上の留意点</a:t>
            </a:r>
          </a:p>
        </p:txBody>
      </p:sp>
      <p:sp>
        <p:nvSpPr>
          <p:cNvPr id="3" name="コンテンツ プレースホルダ 2"/>
          <p:cNvSpPr>
            <a:spLocks noGrp="1"/>
          </p:cNvSpPr>
          <p:nvPr>
            <p:ph idx="1"/>
          </p:nvPr>
        </p:nvSpPr>
        <p:spPr>
          <a:xfrm>
            <a:off x="500034" y="1021412"/>
            <a:ext cx="8229600" cy="500066"/>
          </a:xfrm>
        </p:spPr>
        <p:txBody>
          <a:bodyPr>
            <a:normAutofit fontScale="92500" lnSpcReduction="20000"/>
          </a:bodyPr>
          <a:lstStyle/>
          <a:p>
            <a:r>
              <a:rPr kumimoji="1" lang="ja-JP" altLang="en-US">
                <a:latin typeface="メイリオ" panose="020B0604030504040204" pitchFamily="50" charset="-128"/>
                <a:ea typeface="メイリオ" panose="020B0604030504040204" pitchFamily="50" charset="-128"/>
              </a:rPr>
              <a:t>往療料</a:t>
            </a:r>
            <a:endParaRPr kumimoji="1" lang="en-US" altLang="ja-JP">
              <a:latin typeface="メイリオ" panose="020B0604030504040204" pitchFamily="50" charset="-128"/>
              <a:ea typeface="メイリオ" panose="020B0604030504040204" pitchFamily="50" charset="-128"/>
            </a:endParaRPr>
          </a:p>
        </p:txBody>
      </p:sp>
      <p:sp>
        <p:nvSpPr>
          <p:cNvPr id="8" name="スライド番号プレースホルダ 7"/>
          <p:cNvSpPr>
            <a:spLocks noGrp="1"/>
          </p:cNvSpPr>
          <p:nvPr>
            <p:ph type="sldNum" sz="quarter" idx="12"/>
          </p:nvPr>
        </p:nvSpPr>
        <p:spPr>
          <a:xfrm>
            <a:off x="6834407" y="6383261"/>
            <a:ext cx="2133600" cy="365125"/>
          </a:xfrm>
        </p:spPr>
        <p:txBody>
          <a:bodyPr/>
          <a:lstStyle/>
          <a:p>
            <a:fld id="{8DD9D703-5948-40EC-A5D0-9464E7991EB9}" type="slidenum">
              <a:rPr kumimoji="1" lang="ja-JP" altLang="en-US" sz="2400" smtClean="0"/>
              <a:pPr/>
              <a:t>37</a:t>
            </a:fld>
            <a:endParaRPr kumimoji="1" lang="ja-JP" altLang="en-US" sz="2400" dirty="0"/>
          </a:p>
        </p:txBody>
      </p:sp>
      <p:sp>
        <p:nvSpPr>
          <p:cNvPr id="10" name="コンテンツ プレースホルダー 4"/>
          <p:cNvSpPr txBox="1">
            <a:spLocks/>
          </p:cNvSpPr>
          <p:nvPr/>
        </p:nvSpPr>
        <p:spPr>
          <a:xfrm>
            <a:off x="611560" y="1640709"/>
            <a:ext cx="8356447" cy="4697182"/>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pitchFamily="34" charset="0"/>
              <a:buNone/>
            </a:pPr>
            <a:r>
              <a:rPr lang="ja-JP" altLang="en-US"/>
              <a:t>　</a:t>
            </a:r>
            <a:endParaRPr lang="en-US" altLang="ja-JP"/>
          </a:p>
          <a:p>
            <a:pPr marL="0" indent="0">
              <a:buFont typeface="Arial" pitchFamily="34" charset="0"/>
              <a:buNone/>
            </a:pPr>
            <a:endParaRPr lang="en-US" altLang="ja-JP" sz="3400" b="1"/>
          </a:p>
          <a:p>
            <a:pPr marL="0" indent="0">
              <a:buFont typeface="Arial" pitchFamily="34" charset="0"/>
              <a:buNone/>
            </a:pPr>
            <a:endParaRPr lang="ja-JP" altLang="en-US" b="1"/>
          </a:p>
        </p:txBody>
      </p:sp>
    </p:spTree>
    <p:extLst>
      <p:ext uri="{BB962C8B-B14F-4D97-AF65-F5344CB8AC3E}">
        <p14:creationId xmlns:p14="http://schemas.microsoft.com/office/powerpoint/2010/main" val="23453768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角丸四角形 4"/>
          <p:cNvSpPr/>
          <p:nvPr/>
        </p:nvSpPr>
        <p:spPr>
          <a:xfrm>
            <a:off x="428596" y="1478433"/>
            <a:ext cx="8391876" cy="496212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nSpc>
                <a:spcPts val="3200"/>
              </a:lnSpc>
            </a:pPr>
            <a:r>
              <a:rPr lang="ja-JP" altLang="en-US" sz="2400" dirty="0">
                <a:solidFill>
                  <a:schemeClr val="tx1"/>
                </a:solidFill>
                <a:latin typeface="メイリオ" panose="020B0604030504040204" pitchFamily="50" charset="-128"/>
                <a:ea typeface="メイリオ" panose="020B0604030504040204" pitchFamily="50" charset="-128"/>
              </a:rPr>
              <a:t>５</a:t>
            </a:r>
            <a:r>
              <a:rPr lang="ja-JP" altLang="en-US" sz="2600" dirty="0">
                <a:solidFill>
                  <a:schemeClr val="tx1"/>
                </a:solidFill>
                <a:latin typeface="メイリオ" panose="020B0604030504040204" pitchFamily="50" charset="-128"/>
                <a:ea typeface="メイリオ" panose="020B0604030504040204" pitchFamily="50" charset="-128"/>
              </a:rPr>
              <a:t>　</a:t>
            </a:r>
            <a:r>
              <a:rPr lang="ja-JP" altLang="en-US" sz="2600" b="1" u="sng" dirty="0">
                <a:solidFill>
                  <a:schemeClr val="tx1"/>
                </a:solidFill>
                <a:latin typeface="メイリオ" panose="020B0604030504040204" pitchFamily="50" charset="-128"/>
                <a:ea typeface="メイリオ" panose="020B0604030504040204" pitchFamily="50" charset="-128"/>
              </a:rPr>
              <a:t>あん摩マッサージ指圧療養費に係る往療料を算</a:t>
            </a:r>
          </a:p>
          <a:p>
            <a:pPr>
              <a:lnSpc>
                <a:spcPts val="3200"/>
              </a:lnSpc>
            </a:pPr>
            <a:r>
              <a:rPr lang="ja-JP" altLang="en-US" sz="2600" b="1" dirty="0">
                <a:solidFill>
                  <a:schemeClr val="tx1"/>
                </a:solidFill>
                <a:latin typeface="メイリオ" panose="020B0604030504040204" pitchFamily="50" charset="-128"/>
                <a:ea typeface="メイリオ" panose="020B0604030504040204" pitchFamily="50" charset="-128"/>
              </a:rPr>
              <a:t>　</a:t>
            </a:r>
            <a:r>
              <a:rPr lang="ja-JP" altLang="en-US" sz="2600" b="1" u="sng" dirty="0">
                <a:solidFill>
                  <a:schemeClr val="tx1"/>
                </a:solidFill>
                <a:latin typeface="メイリオ" panose="020B0604030504040204" pitchFamily="50" charset="-128"/>
                <a:ea typeface="メイリオ" panose="020B0604030504040204" pitchFamily="50" charset="-128"/>
              </a:rPr>
              <a:t>定する場合</a:t>
            </a:r>
            <a:r>
              <a:rPr lang="ja-JP" altLang="en-US" sz="2400" dirty="0">
                <a:solidFill>
                  <a:schemeClr val="tx1"/>
                </a:solidFill>
                <a:latin typeface="メイリオ" panose="020B0604030504040204" pitchFamily="50" charset="-128"/>
                <a:ea typeface="メイリオ" panose="020B0604030504040204" pitchFamily="50" charset="-128"/>
              </a:rPr>
              <a:t>は、別途、施術の同意を行った医師の</a:t>
            </a:r>
            <a:endParaRPr lang="en-US" altLang="ja-JP" sz="2400" dirty="0">
              <a:solidFill>
                <a:schemeClr val="tx1"/>
              </a:solidFill>
              <a:latin typeface="メイリオ" panose="020B0604030504040204" pitchFamily="50" charset="-128"/>
              <a:ea typeface="メイリオ" panose="020B0604030504040204" pitchFamily="50" charset="-128"/>
            </a:endParaRPr>
          </a:p>
          <a:p>
            <a:pPr>
              <a:lnSpc>
                <a:spcPts val="3200"/>
              </a:lnSpc>
            </a:pPr>
            <a:r>
              <a:rPr lang="ja-JP" altLang="en-US" sz="2400" dirty="0">
                <a:solidFill>
                  <a:schemeClr val="tx1"/>
                </a:solidFill>
                <a:latin typeface="メイリオ" panose="020B0604030504040204" pitchFamily="50" charset="-128"/>
                <a:ea typeface="メイリオ" panose="020B0604030504040204" pitchFamily="50" charset="-128"/>
              </a:rPr>
              <a:t>　往療に関する同意が必要。</a:t>
            </a:r>
            <a:endParaRPr lang="en-US" altLang="ja-JP" sz="2400" dirty="0">
              <a:solidFill>
                <a:schemeClr val="tx1"/>
              </a:solidFill>
              <a:latin typeface="メイリオ" panose="020B0604030504040204" pitchFamily="50" charset="-128"/>
              <a:ea typeface="メイリオ" panose="020B0604030504040204" pitchFamily="50" charset="-128"/>
            </a:endParaRPr>
          </a:p>
          <a:p>
            <a:endParaRPr lang="en-US" altLang="ja-JP" sz="500" dirty="0">
              <a:solidFill>
                <a:schemeClr val="tx1"/>
              </a:solidFill>
              <a:latin typeface="メイリオ" panose="020B0604030504040204" pitchFamily="50" charset="-128"/>
              <a:ea typeface="メイリオ" panose="020B0604030504040204" pitchFamily="50" charset="-128"/>
            </a:endParaRPr>
          </a:p>
          <a:p>
            <a:pPr>
              <a:lnSpc>
                <a:spcPts val="3200"/>
              </a:lnSpc>
            </a:pPr>
            <a:r>
              <a:rPr lang="ja-JP" altLang="en-US" sz="2400" dirty="0">
                <a:solidFill>
                  <a:schemeClr val="tx1"/>
                </a:solidFill>
                <a:latin typeface="メイリオ" panose="020B0604030504040204" pitchFamily="50" charset="-128"/>
                <a:ea typeface="メイリオ" panose="020B0604030504040204" pitchFamily="50" charset="-128"/>
              </a:rPr>
              <a:t>６　片道</a:t>
            </a:r>
            <a:r>
              <a:rPr lang="en-US" altLang="ja-JP" sz="2400" dirty="0">
                <a:solidFill>
                  <a:schemeClr val="tx1"/>
                </a:solidFill>
                <a:latin typeface="メイリオ" panose="020B0604030504040204" pitchFamily="50" charset="-128"/>
                <a:ea typeface="メイリオ" panose="020B0604030504040204" pitchFamily="50" charset="-128"/>
              </a:rPr>
              <a:t>16km</a:t>
            </a:r>
            <a:r>
              <a:rPr lang="ja-JP" altLang="en-US" sz="2400" dirty="0">
                <a:solidFill>
                  <a:schemeClr val="tx1"/>
                </a:solidFill>
                <a:latin typeface="メイリオ" panose="020B0604030504040204" pitchFamily="50" charset="-128"/>
                <a:ea typeface="メイリオ" panose="020B0604030504040204" pitchFamily="50" charset="-128"/>
              </a:rPr>
              <a:t>を超える往療は、施術所の所在地又は届　</a:t>
            </a:r>
            <a:endParaRPr lang="en-US" altLang="ja-JP" sz="2400" dirty="0">
              <a:solidFill>
                <a:schemeClr val="tx1"/>
              </a:solidFill>
              <a:latin typeface="メイリオ" panose="020B0604030504040204" pitchFamily="50" charset="-128"/>
              <a:ea typeface="メイリオ" panose="020B0604030504040204" pitchFamily="50" charset="-128"/>
            </a:endParaRPr>
          </a:p>
          <a:p>
            <a:pPr>
              <a:lnSpc>
                <a:spcPts val="3200"/>
              </a:lnSpc>
            </a:pPr>
            <a:r>
              <a:rPr lang="ja-JP" altLang="en-US" sz="2400" dirty="0">
                <a:solidFill>
                  <a:schemeClr val="tx1"/>
                </a:solidFill>
                <a:latin typeface="メイリオ" panose="020B0604030504040204" pitchFamily="50" charset="-128"/>
                <a:ea typeface="メイリオ" panose="020B0604030504040204" pitchFamily="50" charset="-128"/>
              </a:rPr>
              <a:t>　け出た住所地からの往療を必要とする絶対的な理由が</a:t>
            </a:r>
            <a:endParaRPr lang="en-US" altLang="ja-JP" sz="2400" dirty="0">
              <a:solidFill>
                <a:schemeClr val="tx1"/>
              </a:solidFill>
              <a:latin typeface="メイリオ" panose="020B0604030504040204" pitchFamily="50" charset="-128"/>
              <a:ea typeface="メイリオ" panose="020B0604030504040204" pitchFamily="50" charset="-128"/>
            </a:endParaRPr>
          </a:p>
          <a:p>
            <a:pPr>
              <a:lnSpc>
                <a:spcPts val="3200"/>
              </a:lnSpc>
            </a:pPr>
            <a:r>
              <a:rPr lang="ja-JP" altLang="en-US" sz="2400" dirty="0">
                <a:solidFill>
                  <a:schemeClr val="tx1"/>
                </a:solidFill>
                <a:latin typeface="メイリオ" panose="020B0604030504040204" pitchFamily="50" charset="-128"/>
                <a:ea typeface="メイリオ" panose="020B0604030504040204" pitchFamily="50" charset="-128"/>
              </a:rPr>
              <a:t>　ある場合に限り認められる。かかる理由がなく、患家</a:t>
            </a:r>
            <a:endParaRPr lang="en-US" altLang="ja-JP" sz="2400" dirty="0">
              <a:solidFill>
                <a:schemeClr val="tx1"/>
              </a:solidFill>
              <a:latin typeface="メイリオ" panose="020B0604030504040204" pitchFamily="50" charset="-128"/>
              <a:ea typeface="メイリオ" panose="020B0604030504040204" pitchFamily="50" charset="-128"/>
            </a:endParaRPr>
          </a:p>
          <a:p>
            <a:pPr>
              <a:lnSpc>
                <a:spcPts val="3200"/>
              </a:lnSpc>
            </a:pPr>
            <a:r>
              <a:rPr lang="ja-JP" altLang="en-US" sz="2400" dirty="0">
                <a:solidFill>
                  <a:schemeClr val="tx1"/>
                </a:solidFill>
                <a:latin typeface="メイリオ" panose="020B0604030504040204" pitchFamily="50" charset="-128"/>
                <a:ea typeface="メイリオ" panose="020B0604030504040204" pitchFamily="50" charset="-128"/>
              </a:rPr>
              <a:t>　の希望により </a:t>
            </a:r>
            <a:r>
              <a:rPr lang="en-US" altLang="ja-JP" sz="2400" dirty="0">
                <a:solidFill>
                  <a:schemeClr val="tx1"/>
                </a:solidFill>
                <a:latin typeface="メイリオ" panose="020B0604030504040204" pitchFamily="50" charset="-128"/>
                <a:ea typeface="メイリオ" panose="020B0604030504040204" pitchFamily="50" charset="-128"/>
              </a:rPr>
              <a:t>16km</a:t>
            </a:r>
            <a:r>
              <a:rPr lang="ja-JP" altLang="en-US" sz="2400" dirty="0">
                <a:solidFill>
                  <a:schemeClr val="tx1"/>
                </a:solidFill>
                <a:latin typeface="メイリオ" panose="020B0604030504040204" pitchFamily="50" charset="-128"/>
                <a:ea typeface="メイリオ" panose="020B0604030504040204" pitchFamily="50" charset="-128"/>
              </a:rPr>
              <a:t>を超える往療をした場合、往療料　</a:t>
            </a:r>
            <a:endParaRPr lang="en-US" altLang="ja-JP" sz="2400" dirty="0">
              <a:solidFill>
                <a:schemeClr val="tx1"/>
              </a:solidFill>
              <a:latin typeface="メイリオ" panose="020B0604030504040204" pitchFamily="50" charset="-128"/>
              <a:ea typeface="メイリオ" panose="020B0604030504040204" pitchFamily="50" charset="-128"/>
            </a:endParaRPr>
          </a:p>
          <a:p>
            <a:pPr>
              <a:lnSpc>
                <a:spcPts val="3200"/>
              </a:lnSpc>
            </a:pPr>
            <a:r>
              <a:rPr lang="ja-JP" altLang="en-US" sz="2400" dirty="0">
                <a:solidFill>
                  <a:schemeClr val="tx1"/>
                </a:solidFill>
                <a:latin typeface="メイリオ" panose="020B0604030504040204" pitchFamily="50" charset="-128"/>
                <a:ea typeface="メイリオ" panose="020B0604030504040204" pitchFamily="50" charset="-128"/>
              </a:rPr>
              <a:t>　の支給は認められない。この場合の往療料は、</a:t>
            </a:r>
            <a:r>
              <a:rPr lang="en-US" altLang="ja-JP" sz="2400" dirty="0">
                <a:solidFill>
                  <a:schemeClr val="tx1"/>
                </a:solidFill>
                <a:latin typeface="メイリオ" panose="020B0604030504040204" pitchFamily="50" charset="-128"/>
                <a:ea typeface="メイリオ" panose="020B0604030504040204" pitchFamily="50" charset="-128"/>
              </a:rPr>
              <a:t>16km</a:t>
            </a:r>
          </a:p>
          <a:p>
            <a:pPr>
              <a:lnSpc>
                <a:spcPts val="3200"/>
              </a:lnSpc>
            </a:pPr>
            <a:r>
              <a:rPr lang="ja-JP" altLang="en-US" sz="2400" dirty="0">
                <a:solidFill>
                  <a:schemeClr val="tx1"/>
                </a:solidFill>
                <a:latin typeface="メイリオ" panose="020B0604030504040204" pitchFamily="50" charset="-128"/>
                <a:ea typeface="メイリオ" panose="020B0604030504040204" pitchFamily="50" charset="-128"/>
              </a:rPr>
              <a:t>　を超えた部分のみではなく全額が認められない。</a:t>
            </a:r>
            <a:endParaRPr lang="en-US" altLang="ja-JP" sz="2400" dirty="0">
              <a:solidFill>
                <a:schemeClr val="tx1"/>
              </a:solidFill>
              <a:latin typeface="メイリオ" panose="020B0604030504040204" pitchFamily="50" charset="-128"/>
              <a:ea typeface="メイリオ" panose="020B0604030504040204" pitchFamily="50" charset="-128"/>
            </a:endParaRPr>
          </a:p>
          <a:p>
            <a:pPr>
              <a:lnSpc>
                <a:spcPts val="3200"/>
              </a:lnSpc>
            </a:pPr>
            <a:r>
              <a:rPr lang="ja-JP" altLang="en-US" sz="2400" dirty="0">
                <a:solidFill>
                  <a:schemeClr val="tx1"/>
                </a:solidFill>
                <a:latin typeface="メイリオ" panose="020B0604030504040204" pitchFamily="50" charset="-128"/>
                <a:ea typeface="メイリオ" panose="020B0604030504040204" pitchFamily="50" charset="-128"/>
              </a:rPr>
              <a:t>　　なお、片道</a:t>
            </a:r>
            <a:r>
              <a:rPr lang="en-US" altLang="ja-JP" sz="2400" dirty="0">
                <a:solidFill>
                  <a:schemeClr val="tx1"/>
                </a:solidFill>
                <a:latin typeface="メイリオ" panose="020B0604030504040204" pitchFamily="50" charset="-128"/>
                <a:ea typeface="メイリオ" panose="020B0604030504040204" pitchFamily="50" charset="-128"/>
              </a:rPr>
              <a:t>16km</a:t>
            </a:r>
            <a:r>
              <a:rPr lang="ja-JP" altLang="en-US" sz="2400" dirty="0">
                <a:solidFill>
                  <a:schemeClr val="tx1"/>
                </a:solidFill>
                <a:latin typeface="メイリオ" panose="020B0604030504040204" pitchFamily="50" charset="-128"/>
                <a:ea typeface="メイリオ" panose="020B0604030504040204" pitchFamily="50" charset="-128"/>
              </a:rPr>
              <a:t>を超える往療とは、施術所の所在</a:t>
            </a:r>
            <a:endParaRPr lang="en-US" altLang="ja-JP" sz="2400" dirty="0">
              <a:solidFill>
                <a:schemeClr val="tx1"/>
              </a:solidFill>
              <a:latin typeface="メイリオ" panose="020B0604030504040204" pitchFamily="50" charset="-128"/>
              <a:ea typeface="メイリオ" panose="020B0604030504040204" pitchFamily="50" charset="-128"/>
            </a:endParaRPr>
          </a:p>
          <a:p>
            <a:pPr>
              <a:lnSpc>
                <a:spcPts val="3200"/>
              </a:lnSpc>
            </a:pPr>
            <a:r>
              <a:rPr lang="ja-JP" altLang="en-US" sz="2400" dirty="0">
                <a:solidFill>
                  <a:schemeClr val="tx1"/>
                </a:solidFill>
                <a:latin typeface="メイリオ" panose="020B0604030504040204" pitchFamily="50" charset="-128"/>
                <a:ea typeface="メイリオ" panose="020B0604030504040204" pitchFamily="50" charset="-128"/>
              </a:rPr>
              <a:t>　地又は届け出た住所地と患家の直線距離である。</a:t>
            </a:r>
          </a:p>
          <a:p>
            <a:endParaRPr lang="ja-JP" altLang="en-US" sz="2600" dirty="0">
              <a:solidFill>
                <a:schemeClr val="tx1"/>
              </a:solidFill>
              <a:latin typeface="メイリオ" panose="020B0604030504040204" pitchFamily="50" charset="-128"/>
              <a:ea typeface="メイリオ" panose="020B0604030504040204" pitchFamily="50" charset="-128"/>
            </a:endParaRPr>
          </a:p>
          <a:p>
            <a:pPr algn="ctr"/>
            <a:endParaRPr lang="en-US" altLang="ja-JP" sz="2600" dirty="0">
              <a:solidFill>
                <a:schemeClr val="tx1"/>
              </a:solidFill>
              <a:latin typeface="メイリオ" panose="020B0604030504040204" pitchFamily="50" charset="-128"/>
              <a:ea typeface="メイリオ" panose="020B0604030504040204" pitchFamily="50" charset="-128"/>
            </a:endParaRPr>
          </a:p>
        </p:txBody>
      </p:sp>
      <p:sp>
        <p:nvSpPr>
          <p:cNvPr id="2" name="タイトル 1"/>
          <p:cNvSpPr>
            <a:spLocks noGrp="1"/>
          </p:cNvSpPr>
          <p:nvPr>
            <p:ph type="title"/>
          </p:nvPr>
        </p:nvSpPr>
        <p:spPr>
          <a:xfrm>
            <a:off x="428596" y="214290"/>
            <a:ext cx="8229600" cy="928694"/>
          </a:xfrm>
        </p:spPr>
        <p:txBody>
          <a:bodyPr>
            <a:noAutofit/>
          </a:bodyPr>
          <a:lstStyle/>
          <a:p>
            <a:r>
              <a:rPr kumimoji="1" lang="ja-JP" altLang="en-US" sz="3000">
                <a:latin typeface="メイリオ" panose="020B0604030504040204" pitchFamily="50" charset="-128"/>
                <a:ea typeface="メイリオ" panose="020B0604030504040204" pitchFamily="50" charset="-128"/>
              </a:rPr>
              <a:t>（共通）療養費支給申請上の留意点</a:t>
            </a:r>
          </a:p>
        </p:txBody>
      </p:sp>
      <p:sp>
        <p:nvSpPr>
          <p:cNvPr id="3" name="コンテンツ プレースホルダ 2"/>
          <p:cNvSpPr>
            <a:spLocks noGrp="1"/>
          </p:cNvSpPr>
          <p:nvPr>
            <p:ph idx="1"/>
          </p:nvPr>
        </p:nvSpPr>
        <p:spPr>
          <a:xfrm>
            <a:off x="499220" y="1011012"/>
            <a:ext cx="8229600" cy="500066"/>
          </a:xfrm>
        </p:spPr>
        <p:txBody>
          <a:bodyPr>
            <a:normAutofit fontScale="92500" lnSpcReduction="20000"/>
          </a:bodyPr>
          <a:lstStyle/>
          <a:p>
            <a:r>
              <a:rPr kumimoji="1" lang="ja-JP" altLang="en-US">
                <a:latin typeface="メイリオ" panose="020B0604030504040204" pitchFamily="50" charset="-128"/>
                <a:ea typeface="メイリオ" panose="020B0604030504040204" pitchFamily="50" charset="-128"/>
              </a:rPr>
              <a:t>往療料</a:t>
            </a:r>
            <a:endParaRPr kumimoji="1" lang="en-US" altLang="ja-JP">
              <a:latin typeface="メイリオ" panose="020B0604030504040204" pitchFamily="50" charset="-128"/>
              <a:ea typeface="メイリオ" panose="020B0604030504040204" pitchFamily="50" charset="-128"/>
            </a:endParaRPr>
          </a:p>
        </p:txBody>
      </p:sp>
      <p:sp>
        <p:nvSpPr>
          <p:cNvPr id="8" name="スライド番号プレースホルダ 7"/>
          <p:cNvSpPr>
            <a:spLocks noGrp="1"/>
          </p:cNvSpPr>
          <p:nvPr>
            <p:ph type="sldNum" sz="quarter" idx="12"/>
          </p:nvPr>
        </p:nvSpPr>
        <p:spPr/>
        <p:txBody>
          <a:bodyPr/>
          <a:lstStyle/>
          <a:p>
            <a:fld id="{8DD9D703-5948-40EC-A5D0-9464E7991EB9}" type="slidenum">
              <a:rPr kumimoji="1" lang="ja-JP" altLang="en-US" sz="2400" smtClean="0"/>
              <a:pPr/>
              <a:t>38</a:t>
            </a:fld>
            <a:endParaRPr kumimoji="1" lang="ja-JP" altLang="en-US" sz="2400"/>
          </a:p>
        </p:txBody>
      </p:sp>
      <p:sp>
        <p:nvSpPr>
          <p:cNvPr id="10" name="コンテンツ プレースホルダー 4"/>
          <p:cNvSpPr txBox="1">
            <a:spLocks/>
          </p:cNvSpPr>
          <p:nvPr/>
        </p:nvSpPr>
        <p:spPr>
          <a:xfrm>
            <a:off x="611560" y="1640709"/>
            <a:ext cx="8356447" cy="4697182"/>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pitchFamily="34" charset="0"/>
              <a:buNone/>
            </a:pPr>
            <a:r>
              <a:rPr lang="ja-JP" altLang="en-US"/>
              <a:t>　</a:t>
            </a:r>
            <a:endParaRPr lang="en-US" altLang="ja-JP"/>
          </a:p>
          <a:p>
            <a:pPr marL="0" indent="0">
              <a:buFont typeface="Arial" pitchFamily="34" charset="0"/>
              <a:buNone/>
            </a:pPr>
            <a:endParaRPr lang="en-US" altLang="ja-JP" sz="3400" b="1"/>
          </a:p>
          <a:p>
            <a:pPr marL="0" indent="0">
              <a:buFont typeface="Arial" pitchFamily="34" charset="0"/>
              <a:buNone/>
            </a:pPr>
            <a:endParaRPr lang="ja-JP" altLang="en-US" b="1"/>
          </a:p>
        </p:txBody>
      </p:sp>
    </p:spTree>
    <p:extLst>
      <p:ext uri="{BB962C8B-B14F-4D97-AF65-F5344CB8AC3E}">
        <p14:creationId xmlns:p14="http://schemas.microsoft.com/office/powerpoint/2010/main" val="39227655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角丸四角形 4"/>
          <p:cNvSpPr/>
          <p:nvPr/>
        </p:nvSpPr>
        <p:spPr>
          <a:xfrm>
            <a:off x="341906" y="1297215"/>
            <a:ext cx="8514574" cy="511948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nSpc>
                <a:spcPts val="3500"/>
              </a:lnSpc>
            </a:pPr>
            <a:r>
              <a:rPr lang="ja-JP" altLang="en-US" sz="2400" dirty="0">
                <a:solidFill>
                  <a:schemeClr val="tx1"/>
                </a:solidFill>
                <a:latin typeface="メイリオ" panose="020B0604030504040204" pitchFamily="50" charset="-128"/>
                <a:ea typeface="メイリオ" panose="020B0604030504040204" pitchFamily="50" charset="-128"/>
              </a:rPr>
              <a:t>７　往療に要した交通費については、患家の負担とする。</a:t>
            </a:r>
            <a:endParaRPr lang="en-US" altLang="ja-JP" sz="2400" dirty="0">
              <a:solidFill>
                <a:schemeClr val="tx1"/>
              </a:solidFill>
              <a:latin typeface="メイリオ" panose="020B0604030504040204" pitchFamily="50" charset="-128"/>
              <a:ea typeface="メイリオ" panose="020B0604030504040204" pitchFamily="50" charset="-128"/>
            </a:endParaRPr>
          </a:p>
          <a:p>
            <a:pPr>
              <a:lnSpc>
                <a:spcPts val="3500"/>
              </a:lnSpc>
            </a:pPr>
            <a:r>
              <a:rPr lang="ja-JP" altLang="en-US" sz="2400" dirty="0">
                <a:solidFill>
                  <a:schemeClr val="tx1"/>
                </a:solidFill>
                <a:latin typeface="メイリオ" panose="020B0604030504040204" pitchFamily="50" charset="-128"/>
                <a:ea typeface="メイリオ" panose="020B0604030504040204" pitchFamily="50" charset="-128"/>
              </a:rPr>
              <a:t>　往療時に要したバス、タクシー、鉄道、船等の交通費</a:t>
            </a:r>
            <a:endParaRPr lang="en-US" altLang="ja-JP" sz="2400" dirty="0">
              <a:solidFill>
                <a:schemeClr val="tx1"/>
              </a:solidFill>
              <a:latin typeface="メイリオ" panose="020B0604030504040204" pitchFamily="50" charset="-128"/>
              <a:ea typeface="メイリオ" panose="020B0604030504040204" pitchFamily="50" charset="-128"/>
            </a:endParaRPr>
          </a:p>
          <a:p>
            <a:pPr>
              <a:lnSpc>
                <a:spcPts val="3500"/>
              </a:lnSpc>
            </a:pPr>
            <a:r>
              <a:rPr lang="ja-JP" altLang="en-US" sz="2400" dirty="0">
                <a:solidFill>
                  <a:schemeClr val="tx1"/>
                </a:solidFill>
                <a:latin typeface="メイリオ" panose="020B0604030504040204" pitchFamily="50" charset="-128"/>
                <a:ea typeface="メイリオ" panose="020B0604030504040204" pitchFamily="50" charset="-128"/>
              </a:rPr>
              <a:t>　は、その実費とする。自転車、スクーター等の場合は、</a:t>
            </a:r>
            <a:endParaRPr lang="en-US" altLang="ja-JP" sz="2400" dirty="0">
              <a:solidFill>
                <a:schemeClr val="tx1"/>
              </a:solidFill>
              <a:latin typeface="メイリオ" panose="020B0604030504040204" pitchFamily="50" charset="-128"/>
              <a:ea typeface="メイリオ" panose="020B0604030504040204" pitchFamily="50" charset="-128"/>
            </a:endParaRPr>
          </a:p>
          <a:p>
            <a:pPr>
              <a:lnSpc>
                <a:spcPts val="3500"/>
              </a:lnSpc>
            </a:pPr>
            <a:r>
              <a:rPr lang="ja-JP" altLang="en-US" sz="2400" dirty="0">
                <a:solidFill>
                  <a:schemeClr val="tx1"/>
                </a:solidFill>
                <a:latin typeface="メイリオ" panose="020B0604030504040204" pitchFamily="50" charset="-128"/>
                <a:ea typeface="メイリオ" panose="020B0604030504040204" pitchFamily="50" charset="-128"/>
              </a:rPr>
              <a:t>　土地の慣例、当事者間の合議によるべきであるが、通</a:t>
            </a:r>
            <a:endParaRPr lang="en-US" altLang="ja-JP" sz="2400" dirty="0">
              <a:solidFill>
                <a:schemeClr val="tx1"/>
              </a:solidFill>
              <a:latin typeface="メイリオ" panose="020B0604030504040204" pitchFamily="50" charset="-128"/>
              <a:ea typeface="メイリオ" panose="020B0604030504040204" pitchFamily="50" charset="-128"/>
            </a:endParaRPr>
          </a:p>
          <a:p>
            <a:pPr>
              <a:lnSpc>
                <a:spcPts val="3500"/>
              </a:lnSpc>
            </a:pPr>
            <a:r>
              <a:rPr lang="ja-JP" altLang="en-US" sz="2400" dirty="0">
                <a:solidFill>
                  <a:schemeClr val="tx1"/>
                </a:solidFill>
                <a:latin typeface="メイリオ" panose="020B0604030504040204" pitchFamily="50" charset="-128"/>
                <a:ea typeface="メイリオ" panose="020B0604030504040204" pitchFamily="50" charset="-128"/>
              </a:rPr>
              <a:t>　例は交通費に該当しない。</a:t>
            </a:r>
            <a:endParaRPr lang="en-US" altLang="ja-JP" sz="2400" dirty="0">
              <a:solidFill>
                <a:schemeClr val="tx1"/>
              </a:solidFill>
              <a:latin typeface="メイリオ" panose="020B0604030504040204" pitchFamily="50" charset="-128"/>
              <a:ea typeface="メイリオ" panose="020B0604030504040204" pitchFamily="50" charset="-128"/>
            </a:endParaRPr>
          </a:p>
          <a:p>
            <a:pPr>
              <a:lnSpc>
                <a:spcPts val="3500"/>
              </a:lnSpc>
            </a:pPr>
            <a:r>
              <a:rPr lang="ja-JP" altLang="en-US" sz="2400" dirty="0">
                <a:solidFill>
                  <a:schemeClr val="tx1"/>
                </a:solidFill>
                <a:latin typeface="メイリオ" panose="020B0604030504040204" pitchFamily="50" charset="-128"/>
                <a:ea typeface="メイリオ" panose="020B0604030504040204" pitchFamily="50" charset="-128"/>
              </a:rPr>
              <a:t>８　往療料を支給する療養費支給申請書には、施術者に</a:t>
            </a:r>
            <a:endParaRPr lang="en-US" altLang="ja-JP" sz="2400" dirty="0">
              <a:solidFill>
                <a:schemeClr val="tx1"/>
              </a:solidFill>
              <a:latin typeface="メイリオ" panose="020B0604030504040204" pitchFamily="50" charset="-128"/>
              <a:ea typeface="メイリオ" panose="020B0604030504040204" pitchFamily="50" charset="-128"/>
            </a:endParaRPr>
          </a:p>
          <a:p>
            <a:pPr>
              <a:lnSpc>
                <a:spcPts val="3500"/>
              </a:lnSpc>
            </a:pPr>
            <a:r>
              <a:rPr lang="ja-JP" altLang="en-US" sz="2400" dirty="0">
                <a:solidFill>
                  <a:schemeClr val="tx1"/>
                </a:solidFill>
                <a:latin typeface="メイリオ" panose="020B0604030504040204" pitchFamily="50" charset="-128"/>
                <a:ea typeface="メイリオ" panose="020B0604030504040204" pitchFamily="50" charset="-128"/>
              </a:rPr>
              <a:t>　施術内容と併せて突発的に発生した往療を行った日及　</a:t>
            </a:r>
            <a:endParaRPr lang="en-US" altLang="ja-JP" sz="2400" dirty="0">
              <a:solidFill>
                <a:schemeClr val="tx1"/>
              </a:solidFill>
              <a:latin typeface="メイリオ" panose="020B0604030504040204" pitchFamily="50" charset="-128"/>
              <a:ea typeface="メイリオ" panose="020B0604030504040204" pitchFamily="50" charset="-128"/>
            </a:endParaRPr>
          </a:p>
          <a:p>
            <a:pPr>
              <a:lnSpc>
                <a:spcPts val="3500"/>
              </a:lnSpc>
            </a:pPr>
            <a:r>
              <a:rPr lang="ja-JP" altLang="en-US" sz="2400" dirty="0">
                <a:solidFill>
                  <a:schemeClr val="tx1"/>
                </a:solidFill>
                <a:latin typeface="メイリオ" panose="020B0604030504040204" pitchFamily="50" charset="-128"/>
                <a:ea typeface="メイリオ" panose="020B0604030504040204" pitchFamily="50" charset="-128"/>
              </a:rPr>
              <a:t>　び当該往療を必要とした理由の記入を受ける他、「摘</a:t>
            </a:r>
            <a:endParaRPr lang="en-US" altLang="ja-JP" sz="2400" dirty="0">
              <a:solidFill>
                <a:schemeClr val="tx1"/>
              </a:solidFill>
              <a:latin typeface="メイリオ" panose="020B0604030504040204" pitchFamily="50" charset="-128"/>
              <a:ea typeface="メイリオ" panose="020B0604030504040204" pitchFamily="50" charset="-128"/>
            </a:endParaRPr>
          </a:p>
          <a:p>
            <a:pPr>
              <a:lnSpc>
                <a:spcPts val="3500"/>
              </a:lnSpc>
            </a:pPr>
            <a:r>
              <a:rPr lang="ja-JP" altLang="en-US" sz="2400" dirty="0">
                <a:solidFill>
                  <a:schemeClr val="tx1"/>
                </a:solidFill>
                <a:latin typeface="メイリオ" panose="020B0604030504040204" pitchFamily="50" charset="-128"/>
                <a:ea typeface="メイリオ" panose="020B0604030504040204" pitchFamily="50" charset="-128"/>
              </a:rPr>
              <a:t>　要」欄に連携した医師の氏名及び保険医療機関名等の</a:t>
            </a:r>
            <a:endParaRPr lang="en-US" altLang="ja-JP" sz="2400" dirty="0">
              <a:solidFill>
                <a:schemeClr val="tx1"/>
              </a:solidFill>
              <a:latin typeface="メイリオ" panose="020B0604030504040204" pitchFamily="50" charset="-128"/>
              <a:ea typeface="メイリオ" panose="020B0604030504040204" pitchFamily="50" charset="-128"/>
            </a:endParaRPr>
          </a:p>
          <a:p>
            <a:pPr>
              <a:lnSpc>
                <a:spcPts val="3500"/>
              </a:lnSpc>
            </a:pPr>
            <a:r>
              <a:rPr lang="ja-JP" altLang="en-US" sz="2400" dirty="0">
                <a:solidFill>
                  <a:schemeClr val="tx1"/>
                </a:solidFill>
                <a:latin typeface="メイリオ" panose="020B0604030504040204" pitchFamily="50" charset="-128"/>
                <a:ea typeface="メイリオ" panose="020B0604030504040204" pitchFamily="50" charset="-128"/>
              </a:rPr>
              <a:t>　記入を受ける取扱いとすること。</a:t>
            </a:r>
            <a:endParaRPr lang="ja-JP" altLang="en-US" sz="2400" strike="sngStrike" dirty="0">
              <a:solidFill>
                <a:schemeClr val="tx1"/>
              </a:solidFill>
              <a:highlight>
                <a:srgbClr val="FFFF00"/>
              </a:highlight>
              <a:latin typeface="メイリオ" panose="020B0604030504040204" pitchFamily="50" charset="-128"/>
              <a:ea typeface="メイリオ" panose="020B0604030504040204" pitchFamily="50" charset="-128"/>
            </a:endParaRPr>
          </a:p>
          <a:p>
            <a:endParaRPr lang="ja-JP" altLang="en-US" sz="2600" dirty="0">
              <a:solidFill>
                <a:schemeClr val="tx1"/>
              </a:solidFill>
              <a:latin typeface="メイリオ" panose="020B0604030504040204" pitchFamily="50" charset="-128"/>
              <a:ea typeface="メイリオ" panose="020B0604030504040204" pitchFamily="50" charset="-128"/>
            </a:endParaRPr>
          </a:p>
        </p:txBody>
      </p:sp>
      <p:sp>
        <p:nvSpPr>
          <p:cNvPr id="2" name="タイトル 1"/>
          <p:cNvSpPr>
            <a:spLocks noGrp="1"/>
          </p:cNvSpPr>
          <p:nvPr>
            <p:ph type="title"/>
          </p:nvPr>
        </p:nvSpPr>
        <p:spPr>
          <a:xfrm>
            <a:off x="428596" y="70274"/>
            <a:ext cx="8229600" cy="928694"/>
          </a:xfrm>
        </p:spPr>
        <p:txBody>
          <a:bodyPr>
            <a:noAutofit/>
          </a:bodyPr>
          <a:lstStyle/>
          <a:p>
            <a:r>
              <a:rPr kumimoji="1" lang="ja-JP" altLang="en-US" sz="3000">
                <a:latin typeface="メイリオ" panose="020B0604030504040204" pitchFamily="50" charset="-128"/>
                <a:ea typeface="メイリオ" panose="020B0604030504040204" pitchFamily="50" charset="-128"/>
              </a:rPr>
              <a:t>（共通）療養費支給申請上の留意点</a:t>
            </a:r>
          </a:p>
        </p:txBody>
      </p:sp>
      <p:sp>
        <p:nvSpPr>
          <p:cNvPr id="3" name="コンテンツ プレースホルダ 2"/>
          <p:cNvSpPr>
            <a:spLocks noGrp="1"/>
          </p:cNvSpPr>
          <p:nvPr>
            <p:ph idx="1"/>
          </p:nvPr>
        </p:nvSpPr>
        <p:spPr>
          <a:xfrm>
            <a:off x="476300" y="868167"/>
            <a:ext cx="8229600" cy="500066"/>
          </a:xfrm>
        </p:spPr>
        <p:txBody>
          <a:bodyPr>
            <a:normAutofit fontScale="92500" lnSpcReduction="20000"/>
          </a:bodyPr>
          <a:lstStyle/>
          <a:p>
            <a:r>
              <a:rPr kumimoji="1" lang="ja-JP" altLang="en-US">
                <a:latin typeface="メイリオ" panose="020B0604030504040204" pitchFamily="50" charset="-128"/>
                <a:ea typeface="メイリオ" panose="020B0604030504040204" pitchFamily="50" charset="-128"/>
              </a:rPr>
              <a:t>往療料</a:t>
            </a:r>
            <a:endParaRPr kumimoji="1" lang="en-US" altLang="ja-JP">
              <a:latin typeface="メイリオ" panose="020B0604030504040204" pitchFamily="50" charset="-128"/>
              <a:ea typeface="メイリオ" panose="020B0604030504040204" pitchFamily="50" charset="-128"/>
            </a:endParaRPr>
          </a:p>
        </p:txBody>
      </p:sp>
      <p:sp>
        <p:nvSpPr>
          <p:cNvPr id="8" name="スライド番号プレースホルダ 7"/>
          <p:cNvSpPr>
            <a:spLocks noGrp="1"/>
          </p:cNvSpPr>
          <p:nvPr>
            <p:ph type="sldNum" sz="quarter" idx="12"/>
          </p:nvPr>
        </p:nvSpPr>
        <p:spPr/>
        <p:txBody>
          <a:bodyPr/>
          <a:lstStyle/>
          <a:p>
            <a:fld id="{8DD9D703-5948-40EC-A5D0-9464E7991EB9}" type="slidenum">
              <a:rPr kumimoji="1" lang="ja-JP" altLang="en-US" sz="2400" smtClean="0"/>
              <a:pPr/>
              <a:t>39</a:t>
            </a:fld>
            <a:endParaRPr kumimoji="1" lang="ja-JP" altLang="en-US" sz="2400"/>
          </a:p>
        </p:txBody>
      </p:sp>
      <p:sp>
        <p:nvSpPr>
          <p:cNvPr id="10" name="コンテンツ プレースホルダー 4"/>
          <p:cNvSpPr txBox="1">
            <a:spLocks/>
          </p:cNvSpPr>
          <p:nvPr/>
        </p:nvSpPr>
        <p:spPr>
          <a:xfrm>
            <a:off x="611560" y="1612138"/>
            <a:ext cx="8356447" cy="4697182"/>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pitchFamily="34" charset="0"/>
              <a:buNone/>
            </a:pPr>
            <a:r>
              <a:rPr lang="ja-JP" altLang="en-US"/>
              <a:t>　</a:t>
            </a:r>
            <a:endParaRPr lang="en-US" altLang="ja-JP"/>
          </a:p>
          <a:p>
            <a:pPr marL="0" indent="0">
              <a:buFont typeface="Arial" pitchFamily="34" charset="0"/>
              <a:buNone/>
            </a:pPr>
            <a:endParaRPr lang="en-US" altLang="ja-JP" sz="3400" b="1"/>
          </a:p>
          <a:p>
            <a:pPr marL="0" indent="0">
              <a:buFont typeface="Arial" pitchFamily="34" charset="0"/>
              <a:buNone/>
            </a:pPr>
            <a:endParaRPr lang="ja-JP" altLang="en-US" b="1"/>
          </a:p>
        </p:txBody>
      </p:sp>
    </p:spTree>
    <p:extLst>
      <p:ext uri="{BB962C8B-B14F-4D97-AF65-F5344CB8AC3E}">
        <p14:creationId xmlns:p14="http://schemas.microsoft.com/office/powerpoint/2010/main" val="2145218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角丸四角形 4"/>
          <p:cNvSpPr/>
          <p:nvPr/>
        </p:nvSpPr>
        <p:spPr>
          <a:xfrm>
            <a:off x="251520" y="1478433"/>
            <a:ext cx="8568952" cy="497490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nSpc>
                <a:spcPts val="3100"/>
              </a:lnSpc>
            </a:pPr>
            <a:r>
              <a:rPr lang="ja-JP" altLang="en-US" sz="2400" dirty="0">
                <a:solidFill>
                  <a:schemeClr val="tx1"/>
                </a:solidFill>
                <a:latin typeface="メイリオ" panose="020B0604030504040204" pitchFamily="50" charset="-128"/>
                <a:ea typeface="メイリオ" panose="020B0604030504040204" pitchFamily="50" charset="-128"/>
              </a:rPr>
              <a:t>１　医師の再同意が必要な場合に、施術報告書に施術の</a:t>
            </a:r>
            <a:endParaRPr lang="en-US" altLang="ja-JP" sz="2400" dirty="0">
              <a:solidFill>
                <a:schemeClr val="tx1"/>
              </a:solidFill>
              <a:latin typeface="メイリオ" panose="020B0604030504040204" pitchFamily="50" charset="-128"/>
              <a:ea typeface="メイリオ" panose="020B0604030504040204" pitchFamily="50" charset="-128"/>
            </a:endParaRPr>
          </a:p>
          <a:p>
            <a:pPr>
              <a:lnSpc>
                <a:spcPts val="3100"/>
              </a:lnSpc>
            </a:pPr>
            <a:r>
              <a:rPr lang="ja-JP" altLang="en-US" sz="2400" dirty="0">
                <a:solidFill>
                  <a:schemeClr val="tx1"/>
                </a:solidFill>
                <a:latin typeface="メイリオ" panose="020B0604030504040204" pitchFamily="50" charset="-128"/>
                <a:ea typeface="メイリオ" panose="020B0604030504040204" pitchFamily="50" charset="-128"/>
              </a:rPr>
              <a:t>　内容、施術の頻度（月平均○回実施というように１ヶ　</a:t>
            </a:r>
            <a:endParaRPr lang="en-US" altLang="ja-JP" sz="2400" dirty="0">
              <a:solidFill>
                <a:schemeClr val="tx1"/>
              </a:solidFill>
              <a:latin typeface="メイリオ" panose="020B0604030504040204" pitchFamily="50" charset="-128"/>
              <a:ea typeface="メイリオ" panose="020B0604030504040204" pitchFamily="50" charset="-128"/>
            </a:endParaRPr>
          </a:p>
          <a:p>
            <a:pPr>
              <a:lnSpc>
                <a:spcPts val="3100"/>
              </a:lnSpc>
            </a:pPr>
            <a:r>
              <a:rPr lang="ja-JP" altLang="en-US" sz="2400" dirty="0">
                <a:solidFill>
                  <a:schemeClr val="tx1"/>
                </a:solidFill>
                <a:latin typeface="メイリオ" panose="020B0604030504040204" pitchFamily="50" charset="-128"/>
                <a:ea typeface="メイリオ" panose="020B0604030504040204" pitchFamily="50" charset="-128"/>
              </a:rPr>
              <a:t>　月の平均施術回数を明記すること）、患者の状態・経</a:t>
            </a:r>
            <a:endParaRPr lang="en-US" altLang="ja-JP" sz="2400" dirty="0">
              <a:solidFill>
                <a:schemeClr val="tx1"/>
              </a:solidFill>
              <a:latin typeface="メイリオ" panose="020B0604030504040204" pitchFamily="50" charset="-128"/>
              <a:ea typeface="メイリオ" panose="020B0604030504040204" pitchFamily="50" charset="-128"/>
            </a:endParaRPr>
          </a:p>
          <a:p>
            <a:pPr>
              <a:lnSpc>
                <a:spcPts val="3100"/>
              </a:lnSpc>
            </a:pPr>
            <a:r>
              <a:rPr lang="ja-JP" altLang="en-US" sz="2400" dirty="0">
                <a:solidFill>
                  <a:schemeClr val="tx1"/>
                </a:solidFill>
                <a:latin typeface="メイリオ" panose="020B0604030504040204" pitchFamily="50" charset="-128"/>
                <a:ea typeface="メイリオ" panose="020B0604030504040204" pitchFamily="50" charset="-128"/>
              </a:rPr>
              <a:t>　過等を記入し、当該報告書及び直近の診察に基づき医</a:t>
            </a:r>
            <a:endParaRPr lang="en-US" altLang="ja-JP" sz="2400" dirty="0">
              <a:solidFill>
                <a:schemeClr val="tx1"/>
              </a:solidFill>
              <a:latin typeface="メイリオ" panose="020B0604030504040204" pitchFamily="50" charset="-128"/>
              <a:ea typeface="メイリオ" panose="020B0604030504040204" pitchFamily="50" charset="-128"/>
            </a:endParaRPr>
          </a:p>
          <a:p>
            <a:pPr>
              <a:lnSpc>
                <a:spcPts val="3100"/>
              </a:lnSpc>
            </a:pPr>
            <a:r>
              <a:rPr lang="ja-JP" altLang="en-US" sz="2400" dirty="0">
                <a:solidFill>
                  <a:schemeClr val="tx1"/>
                </a:solidFill>
                <a:latin typeface="メイリオ" panose="020B0604030504040204" pitchFamily="50" charset="-128"/>
                <a:ea typeface="メイリオ" panose="020B0604030504040204" pitchFamily="50" charset="-128"/>
              </a:rPr>
              <a:t>　師が再同意を判断する旨を患者に説明したうえで交付</a:t>
            </a:r>
            <a:endParaRPr lang="en-US" altLang="ja-JP" sz="2400" dirty="0">
              <a:solidFill>
                <a:schemeClr val="tx1"/>
              </a:solidFill>
              <a:latin typeface="メイリオ" panose="020B0604030504040204" pitchFamily="50" charset="-128"/>
              <a:ea typeface="メイリオ" panose="020B0604030504040204" pitchFamily="50" charset="-128"/>
            </a:endParaRPr>
          </a:p>
          <a:p>
            <a:pPr>
              <a:lnSpc>
                <a:spcPts val="3100"/>
              </a:lnSpc>
            </a:pPr>
            <a:r>
              <a:rPr lang="ja-JP" altLang="en-US" sz="2400" dirty="0">
                <a:solidFill>
                  <a:schemeClr val="tx1"/>
                </a:solidFill>
                <a:latin typeface="メイリオ" panose="020B0604030504040204" pitchFamily="50" charset="-128"/>
                <a:ea typeface="メイリオ" panose="020B0604030504040204" pitchFamily="50" charset="-128"/>
              </a:rPr>
              <a:t>　した場合に算定できる。なお、一の同意書、診断書に</a:t>
            </a:r>
            <a:endParaRPr lang="en-US" altLang="ja-JP" sz="2400" dirty="0">
              <a:solidFill>
                <a:schemeClr val="tx1"/>
              </a:solidFill>
              <a:latin typeface="メイリオ" panose="020B0604030504040204" pitchFamily="50" charset="-128"/>
              <a:ea typeface="メイリオ" panose="020B0604030504040204" pitchFamily="50" charset="-128"/>
            </a:endParaRPr>
          </a:p>
          <a:p>
            <a:pPr>
              <a:lnSpc>
                <a:spcPts val="3100"/>
              </a:lnSpc>
            </a:pPr>
            <a:r>
              <a:rPr lang="ja-JP" altLang="en-US" sz="2400" dirty="0">
                <a:solidFill>
                  <a:schemeClr val="tx1"/>
                </a:solidFill>
                <a:latin typeface="メイリオ" panose="020B0604030504040204" pitchFamily="50" charset="-128"/>
                <a:ea typeface="メイリオ" panose="020B0604030504040204" pitchFamily="50" charset="-128"/>
              </a:rPr>
              <a:t>　よる期間の施術については、複数回交付した場合も、</a:t>
            </a:r>
            <a:endParaRPr lang="en-US" altLang="ja-JP" sz="2400" dirty="0">
              <a:solidFill>
                <a:schemeClr val="tx1"/>
              </a:solidFill>
              <a:latin typeface="メイリオ" panose="020B0604030504040204" pitchFamily="50" charset="-128"/>
              <a:ea typeface="メイリオ" panose="020B0604030504040204" pitchFamily="50" charset="-128"/>
            </a:endParaRPr>
          </a:p>
          <a:p>
            <a:pPr>
              <a:lnSpc>
                <a:spcPts val="3100"/>
              </a:lnSpc>
            </a:pPr>
            <a:r>
              <a:rPr lang="ja-JP" altLang="en-US" sz="2400" dirty="0">
                <a:solidFill>
                  <a:schemeClr val="tx1"/>
                </a:solidFill>
                <a:latin typeface="メイリオ" panose="020B0604030504040204" pitchFamily="50" charset="-128"/>
                <a:ea typeface="メイリオ" panose="020B0604030504040204" pitchFamily="50" charset="-128"/>
              </a:rPr>
              <a:t>　算定は１回に限る。また、初療若しくは再同意日の属</a:t>
            </a:r>
            <a:endParaRPr lang="en-US" altLang="ja-JP" sz="2400" dirty="0">
              <a:solidFill>
                <a:schemeClr val="tx1"/>
              </a:solidFill>
              <a:latin typeface="メイリオ" panose="020B0604030504040204" pitchFamily="50" charset="-128"/>
              <a:ea typeface="メイリオ" panose="020B0604030504040204" pitchFamily="50" charset="-128"/>
            </a:endParaRPr>
          </a:p>
          <a:p>
            <a:pPr>
              <a:lnSpc>
                <a:spcPts val="3100"/>
              </a:lnSpc>
            </a:pPr>
            <a:r>
              <a:rPr lang="ja-JP" altLang="en-US" sz="2400" dirty="0">
                <a:solidFill>
                  <a:schemeClr val="tx1"/>
                </a:solidFill>
                <a:latin typeface="メイリオ" panose="020B0604030504040204" pitchFamily="50" charset="-128"/>
                <a:ea typeface="メイリオ" panose="020B0604030504040204" pitchFamily="50" charset="-128"/>
              </a:rPr>
              <a:t>　する月の５ヶ月後（初療若しくは再同意日が月の</a:t>
            </a:r>
            <a:r>
              <a:rPr lang="en-US" altLang="ja-JP" sz="2400" dirty="0">
                <a:solidFill>
                  <a:schemeClr val="tx1"/>
                </a:solidFill>
                <a:latin typeface="メイリオ" panose="020B0604030504040204" pitchFamily="50" charset="-128"/>
                <a:ea typeface="メイリオ" panose="020B0604030504040204" pitchFamily="50" charset="-128"/>
              </a:rPr>
              <a:t>16</a:t>
            </a:r>
            <a:r>
              <a:rPr lang="ja-JP" altLang="en-US" sz="2400" dirty="0">
                <a:solidFill>
                  <a:schemeClr val="tx1"/>
                </a:solidFill>
                <a:latin typeface="メイリオ" panose="020B0604030504040204" pitchFamily="50" charset="-128"/>
                <a:ea typeface="メイリオ" panose="020B0604030504040204" pitchFamily="50" charset="-128"/>
              </a:rPr>
              <a:t>日</a:t>
            </a:r>
            <a:endParaRPr lang="en-US" altLang="ja-JP" sz="2400" dirty="0">
              <a:solidFill>
                <a:schemeClr val="tx1"/>
              </a:solidFill>
              <a:latin typeface="メイリオ" panose="020B0604030504040204" pitchFamily="50" charset="-128"/>
              <a:ea typeface="メイリオ" panose="020B0604030504040204" pitchFamily="50" charset="-128"/>
            </a:endParaRPr>
          </a:p>
          <a:p>
            <a:pPr>
              <a:lnSpc>
                <a:spcPts val="3100"/>
              </a:lnSpc>
            </a:pPr>
            <a:r>
              <a:rPr lang="ja-JP" altLang="en-US" sz="2400" dirty="0">
                <a:solidFill>
                  <a:schemeClr val="tx1"/>
                </a:solidFill>
                <a:latin typeface="メイリオ" panose="020B0604030504040204" pitchFamily="50" charset="-128"/>
                <a:ea typeface="メイリオ" panose="020B0604030504040204" pitchFamily="50" charset="-128"/>
              </a:rPr>
              <a:t>　以降の場合は６ヶ月後）の月に交付した場合又は交付</a:t>
            </a:r>
            <a:endParaRPr lang="en-US" altLang="ja-JP" sz="2400" dirty="0">
              <a:solidFill>
                <a:schemeClr val="tx1"/>
              </a:solidFill>
              <a:latin typeface="メイリオ" panose="020B0604030504040204" pitchFamily="50" charset="-128"/>
              <a:ea typeface="メイリオ" panose="020B0604030504040204" pitchFamily="50" charset="-128"/>
            </a:endParaRPr>
          </a:p>
          <a:p>
            <a:pPr>
              <a:lnSpc>
                <a:spcPts val="3100"/>
              </a:lnSpc>
            </a:pPr>
            <a:r>
              <a:rPr lang="ja-JP" altLang="en-US" sz="2400" dirty="0">
                <a:solidFill>
                  <a:schemeClr val="tx1"/>
                </a:solidFill>
                <a:latin typeface="メイリオ" panose="020B0604030504040204" pitchFamily="50" charset="-128"/>
                <a:ea typeface="メイリオ" panose="020B0604030504040204" pitchFamily="50" charset="-128"/>
              </a:rPr>
              <a:t>　した月の前５ヶ月の期間に施術報告書交付料を算定し</a:t>
            </a:r>
            <a:endParaRPr lang="en-US" altLang="ja-JP" sz="2400" dirty="0">
              <a:solidFill>
                <a:schemeClr val="tx1"/>
              </a:solidFill>
              <a:latin typeface="メイリオ" panose="020B0604030504040204" pitchFamily="50" charset="-128"/>
              <a:ea typeface="メイリオ" panose="020B0604030504040204" pitchFamily="50" charset="-128"/>
            </a:endParaRPr>
          </a:p>
          <a:p>
            <a:pPr>
              <a:lnSpc>
                <a:spcPts val="3100"/>
              </a:lnSpc>
            </a:pPr>
            <a:r>
              <a:rPr lang="ja-JP" altLang="en-US" sz="2400" dirty="0">
                <a:solidFill>
                  <a:schemeClr val="tx1"/>
                </a:solidFill>
                <a:latin typeface="メイリオ" panose="020B0604030504040204" pitchFamily="50" charset="-128"/>
                <a:ea typeface="メイリオ" panose="020B0604030504040204" pitchFamily="50" charset="-128"/>
              </a:rPr>
              <a:t>　ていない場合に限る。</a:t>
            </a:r>
          </a:p>
        </p:txBody>
      </p:sp>
      <p:sp>
        <p:nvSpPr>
          <p:cNvPr id="2" name="タイトル 1"/>
          <p:cNvSpPr>
            <a:spLocks noGrp="1"/>
          </p:cNvSpPr>
          <p:nvPr>
            <p:ph type="title"/>
          </p:nvPr>
        </p:nvSpPr>
        <p:spPr>
          <a:xfrm>
            <a:off x="428596" y="214290"/>
            <a:ext cx="8229600" cy="928694"/>
          </a:xfrm>
        </p:spPr>
        <p:txBody>
          <a:bodyPr>
            <a:noAutofit/>
          </a:bodyPr>
          <a:lstStyle/>
          <a:p>
            <a:r>
              <a:rPr kumimoji="1" lang="ja-JP" altLang="en-US" sz="3000">
                <a:latin typeface="メイリオ" panose="020B0604030504040204" pitchFamily="50" charset="-128"/>
                <a:ea typeface="メイリオ" panose="020B0604030504040204" pitchFamily="50" charset="-128"/>
              </a:rPr>
              <a:t>（共通）療養費支給申請上の留意点</a:t>
            </a:r>
          </a:p>
        </p:txBody>
      </p:sp>
      <p:sp>
        <p:nvSpPr>
          <p:cNvPr id="3" name="コンテンツ プレースホルダ 2"/>
          <p:cNvSpPr>
            <a:spLocks noGrp="1"/>
          </p:cNvSpPr>
          <p:nvPr>
            <p:ph idx="1"/>
          </p:nvPr>
        </p:nvSpPr>
        <p:spPr>
          <a:xfrm>
            <a:off x="462554" y="1012183"/>
            <a:ext cx="8229600" cy="500066"/>
          </a:xfrm>
        </p:spPr>
        <p:txBody>
          <a:bodyPr>
            <a:normAutofit fontScale="92500" lnSpcReduction="20000"/>
          </a:bodyPr>
          <a:lstStyle/>
          <a:p>
            <a:r>
              <a:rPr kumimoji="1" lang="ja-JP" altLang="en-US" dirty="0">
                <a:latin typeface="メイリオ" panose="020B0604030504040204" pitchFamily="50" charset="-128"/>
                <a:ea typeface="メイリオ" panose="020B0604030504040204" pitchFamily="50" charset="-128"/>
              </a:rPr>
              <a:t>施術報告書交付料</a:t>
            </a:r>
            <a:endParaRPr kumimoji="1" lang="en-US" altLang="ja-JP" dirty="0">
              <a:latin typeface="メイリオ" panose="020B0604030504040204" pitchFamily="50" charset="-128"/>
              <a:ea typeface="メイリオ" panose="020B0604030504040204" pitchFamily="50" charset="-128"/>
            </a:endParaRPr>
          </a:p>
        </p:txBody>
      </p:sp>
      <p:sp>
        <p:nvSpPr>
          <p:cNvPr id="8" name="スライド番号プレースホルダ 7"/>
          <p:cNvSpPr>
            <a:spLocks noGrp="1"/>
          </p:cNvSpPr>
          <p:nvPr>
            <p:ph type="sldNum" sz="quarter" idx="12"/>
          </p:nvPr>
        </p:nvSpPr>
        <p:spPr/>
        <p:txBody>
          <a:bodyPr/>
          <a:lstStyle/>
          <a:p>
            <a:fld id="{8DD9D703-5948-40EC-A5D0-9464E7991EB9}" type="slidenum">
              <a:rPr kumimoji="1" lang="ja-JP" altLang="en-US" sz="2400" smtClean="0"/>
              <a:pPr/>
              <a:t>40</a:t>
            </a:fld>
            <a:endParaRPr kumimoji="1" lang="ja-JP" altLang="en-US" sz="2400"/>
          </a:p>
        </p:txBody>
      </p:sp>
      <p:sp>
        <p:nvSpPr>
          <p:cNvPr id="10" name="コンテンツ プレースホルダー 4"/>
          <p:cNvSpPr txBox="1">
            <a:spLocks/>
          </p:cNvSpPr>
          <p:nvPr/>
        </p:nvSpPr>
        <p:spPr>
          <a:xfrm>
            <a:off x="611560" y="1640709"/>
            <a:ext cx="8356447" cy="4697182"/>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pitchFamily="34" charset="0"/>
              <a:buNone/>
            </a:pPr>
            <a:r>
              <a:rPr lang="ja-JP" altLang="en-US"/>
              <a:t>　</a:t>
            </a:r>
            <a:endParaRPr lang="en-US" altLang="ja-JP"/>
          </a:p>
          <a:p>
            <a:pPr marL="0" indent="0">
              <a:buFont typeface="Arial" pitchFamily="34" charset="0"/>
              <a:buNone/>
            </a:pPr>
            <a:endParaRPr lang="en-US" altLang="ja-JP" sz="3400" b="1"/>
          </a:p>
          <a:p>
            <a:pPr marL="0" indent="0">
              <a:buFont typeface="Arial" pitchFamily="34" charset="0"/>
              <a:buNone/>
            </a:pPr>
            <a:endParaRPr lang="ja-JP" altLang="en-US" b="1"/>
          </a:p>
        </p:txBody>
      </p:sp>
    </p:spTree>
    <p:extLst>
      <p:ext uri="{BB962C8B-B14F-4D97-AF65-F5344CB8AC3E}">
        <p14:creationId xmlns:p14="http://schemas.microsoft.com/office/powerpoint/2010/main" val="36901961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角丸四角形 4"/>
          <p:cNvSpPr/>
          <p:nvPr/>
        </p:nvSpPr>
        <p:spPr>
          <a:xfrm>
            <a:off x="500034" y="1544077"/>
            <a:ext cx="8158162" cy="404516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nSpc>
                <a:spcPts val="3500"/>
              </a:lnSpc>
            </a:pPr>
            <a:r>
              <a:rPr lang="ja-JP" altLang="en-US" sz="2600" dirty="0">
                <a:solidFill>
                  <a:schemeClr val="tx1"/>
                </a:solidFill>
                <a:latin typeface="メイリオ" panose="020B0604030504040204" pitchFamily="50" charset="-128"/>
                <a:ea typeface="メイリオ" panose="020B0604030504040204" pitchFamily="50" charset="-128"/>
              </a:rPr>
              <a:t>　　</a:t>
            </a:r>
            <a:r>
              <a:rPr lang="ja-JP" altLang="en-US" sz="2400" dirty="0">
                <a:solidFill>
                  <a:schemeClr val="tx1"/>
                </a:solidFill>
                <a:latin typeface="メイリオ" panose="020B0604030504040204" pitchFamily="50" charset="-128"/>
                <a:ea typeface="メイリオ" panose="020B0604030504040204" pitchFamily="50" charset="-128"/>
              </a:rPr>
              <a:t>ただし、</a:t>
            </a:r>
            <a:r>
              <a:rPr lang="ja-JP" altLang="en-US" sz="2400" b="1" u="sng" dirty="0">
                <a:solidFill>
                  <a:schemeClr val="tx1"/>
                </a:solidFill>
                <a:latin typeface="メイリオ" panose="020B0604030504040204" pitchFamily="50" charset="-128"/>
                <a:ea typeface="メイリオ" panose="020B0604030504040204" pitchFamily="50" charset="-128"/>
              </a:rPr>
              <a:t>変形徒手矯正術</a:t>
            </a:r>
            <a:r>
              <a:rPr lang="ja-JP" altLang="en-US" sz="2400" dirty="0">
                <a:solidFill>
                  <a:schemeClr val="tx1"/>
                </a:solidFill>
                <a:latin typeface="メイリオ" panose="020B0604030504040204" pitchFamily="50" charset="-128"/>
                <a:ea typeface="メイリオ" panose="020B0604030504040204" pitchFamily="50" charset="-128"/>
              </a:rPr>
              <a:t>については、初療又は再</a:t>
            </a:r>
            <a:endParaRPr lang="en-US" altLang="ja-JP" sz="2400" dirty="0">
              <a:solidFill>
                <a:schemeClr val="tx1"/>
              </a:solidFill>
              <a:latin typeface="メイリオ" panose="020B0604030504040204" pitchFamily="50" charset="-128"/>
              <a:ea typeface="メイリオ" panose="020B0604030504040204" pitchFamily="50" charset="-128"/>
            </a:endParaRPr>
          </a:p>
          <a:p>
            <a:pPr>
              <a:lnSpc>
                <a:spcPts val="3500"/>
              </a:lnSpc>
            </a:pPr>
            <a:r>
              <a:rPr lang="ja-JP" altLang="en-US" sz="2400" dirty="0">
                <a:solidFill>
                  <a:schemeClr val="tx1"/>
                </a:solidFill>
                <a:latin typeface="メイリオ" panose="020B0604030504040204" pitchFamily="50" charset="-128"/>
                <a:ea typeface="メイリオ" panose="020B0604030504040204" pitchFamily="50" charset="-128"/>
              </a:rPr>
              <a:t>　同意日から起算して１ヶ月の期間の施術について施</a:t>
            </a:r>
            <a:endParaRPr lang="en-US" altLang="ja-JP" sz="2400" dirty="0">
              <a:solidFill>
                <a:schemeClr val="tx1"/>
              </a:solidFill>
              <a:latin typeface="メイリオ" panose="020B0604030504040204" pitchFamily="50" charset="-128"/>
              <a:ea typeface="メイリオ" panose="020B0604030504040204" pitchFamily="50" charset="-128"/>
            </a:endParaRPr>
          </a:p>
          <a:p>
            <a:pPr>
              <a:lnSpc>
                <a:spcPts val="3500"/>
              </a:lnSpc>
            </a:pPr>
            <a:r>
              <a:rPr lang="ja-JP" altLang="en-US" sz="2400" dirty="0">
                <a:solidFill>
                  <a:schemeClr val="tx1"/>
                </a:solidFill>
                <a:latin typeface="メイリオ" panose="020B0604030504040204" pitchFamily="50" charset="-128"/>
                <a:ea typeface="メイリオ" panose="020B0604030504040204" pitchFamily="50" charset="-128"/>
              </a:rPr>
              <a:t>　術報告書を交付した場合に１回に限り算定する。</a:t>
            </a:r>
            <a:endParaRPr lang="en-US" altLang="ja-JP" sz="2400" dirty="0">
              <a:solidFill>
                <a:schemeClr val="tx1"/>
              </a:solidFill>
              <a:latin typeface="メイリオ" panose="020B0604030504040204" pitchFamily="50" charset="-128"/>
              <a:ea typeface="メイリオ" panose="020B0604030504040204" pitchFamily="50" charset="-128"/>
            </a:endParaRPr>
          </a:p>
          <a:p>
            <a:pPr>
              <a:lnSpc>
                <a:spcPts val="3500"/>
              </a:lnSpc>
              <a:spcBef>
                <a:spcPts val="600"/>
              </a:spcBef>
            </a:pPr>
            <a:r>
              <a:rPr lang="ja-JP" altLang="en-US" sz="2400" dirty="0">
                <a:solidFill>
                  <a:schemeClr val="tx1"/>
                </a:solidFill>
                <a:latin typeface="メイリオ" panose="020B0604030504040204" pitchFamily="50" charset="-128"/>
                <a:ea typeface="メイリオ" panose="020B0604030504040204" pitchFamily="50" charset="-128"/>
              </a:rPr>
              <a:t>２　施術者は、やむを得ず、施術報告書を作成しない　　</a:t>
            </a:r>
            <a:endParaRPr lang="en-US" altLang="ja-JP" sz="2400" dirty="0">
              <a:solidFill>
                <a:schemeClr val="tx1"/>
              </a:solidFill>
              <a:latin typeface="メイリオ" panose="020B0604030504040204" pitchFamily="50" charset="-128"/>
              <a:ea typeface="メイリオ" panose="020B0604030504040204" pitchFamily="50" charset="-128"/>
            </a:endParaRPr>
          </a:p>
          <a:p>
            <a:pPr>
              <a:lnSpc>
                <a:spcPts val="3500"/>
              </a:lnSpc>
            </a:pPr>
            <a:r>
              <a:rPr lang="ja-JP" altLang="en-US" sz="2400" dirty="0">
                <a:solidFill>
                  <a:schemeClr val="tx1"/>
                </a:solidFill>
                <a:latin typeface="メイリオ" panose="020B0604030504040204" pitchFamily="50" charset="-128"/>
                <a:ea typeface="メイリオ" panose="020B0604030504040204" pitchFamily="50" charset="-128"/>
              </a:rPr>
              <a:t>　場合であっても、医師との連携が図られるよう、患</a:t>
            </a:r>
            <a:endParaRPr lang="en-US" altLang="ja-JP" sz="2400" dirty="0">
              <a:solidFill>
                <a:schemeClr val="tx1"/>
              </a:solidFill>
              <a:latin typeface="メイリオ" panose="020B0604030504040204" pitchFamily="50" charset="-128"/>
              <a:ea typeface="メイリオ" panose="020B0604030504040204" pitchFamily="50" charset="-128"/>
            </a:endParaRPr>
          </a:p>
          <a:p>
            <a:pPr>
              <a:lnSpc>
                <a:spcPts val="3500"/>
              </a:lnSpc>
            </a:pPr>
            <a:r>
              <a:rPr lang="ja-JP" altLang="en-US" sz="2400" dirty="0">
                <a:solidFill>
                  <a:schemeClr val="tx1"/>
                </a:solidFill>
                <a:latin typeface="メイリオ" panose="020B0604030504040204" pitchFamily="50" charset="-128"/>
                <a:ea typeface="メイリオ" panose="020B0604030504040204" pitchFamily="50" charset="-128"/>
              </a:rPr>
              <a:t>　者を診察する医師からの施術に関する問合せに応じ</a:t>
            </a:r>
            <a:endParaRPr lang="en-US" altLang="ja-JP" sz="2400" dirty="0">
              <a:solidFill>
                <a:schemeClr val="tx1"/>
              </a:solidFill>
              <a:latin typeface="メイリオ" panose="020B0604030504040204" pitchFamily="50" charset="-128"/>
              <a:ea typeface="メイリオ" panose="020B0604030504040204" pitchFamily="50" charset="-128"/>
            </a:endParaRPr>
          </a:p>
          <a:p>
            <a:pPr>
              <a:lnSpc>
                <a:spcPts val="3500"/>
              </a:lnSpc>
            </a:pPr>
            <a:r>
              <a:rPr lang="ja-JP" altLang="en-US" sz="2400" dirty="0">
                <a:solidFill>
                  <a:schemeClr val="tx1"/>
                </a:solidFill>
                <a:latin typeface="メイリオ" panose="020B0604030504040204" pitchFamily="50" charset="-128"/>
                <a:ea typeface="メイリオ" panose="020B0604030504040204" pitchFamily="50" charset="-128"/>
              </a:rPr>
              <a:t>　るべきものである。</a:t>
            </a:r>
          </a:p>
        </p:txBody>
      </p:sp>
      <p:sp>
        <p:nvSpPr>
          <p:cNvPr id="2" name="タイトル 1"/>
          <p:cNvSpPr>
            <a:spLocks noGrp="1"/>
          </p:cNvSpPr>
          <p:nvPr>
            <p:ph type="title"/>
          </p:nvPr>
        </p:nvSpPr>
        <p:spPr>
          <a:xfrm>
            <a:off x="428596" y="214290"/>
            <a:ext cx="8229600" cy="928694"/>
          </a:xfrm>
        </p:spPr>
        <p:txBody>
          <a:bodyPr>
            <a:noAutofit/>
          </a:bodyPr>
          <a:lstStyle/>
          <a:p>
            <a:r>
              <a:rPr kumimoji="1" lang="ja-JP" altLang="en-US" sz="3000">
                <a:latin typeface="メイリオ" panose="020B0604030504040204" pitchFamily="50" charset="-128"/>
                <a:ea typeface="メイリオ" panose="020B0604030504040204" pitchFamily="50" charset="-128"/>
              </a:rPr>
              <a:t>（共通）療養費支給申請上の留意点</a:t>
            </a:r>
          </a:p>
        </p:txBody>
      </p:sp>
      <p:sp>
        <p:nvSpPr>
          <p:cNvPr id="3" name="コンテンツ プレースホルダ 2"/>
          <p:cNvSpPr>
            <a:spLocks noGrp="1"/>
          </p:cNvSpPr>
          <p:nvPr>
            <p:ph idx="1"/>
          </p:nvPr>
        </p:nvSpPr>
        <p:spPr>
          <a:xfrm>
            <a:off x="500034" y="1025553"/>
            <a:ext cx="8229600" cy="500066"/>
          </a:xfrm>
        </p:spPr>
        <p:txBody>
          <a:bodyPr>
            <a:normAutofit fontScale="92500" lnSpcReduction="20000"/>
          </a:bodyPr>
          <a:lstStyle/>
          <a:p>
            <a:r>
              <a:rPr kumimoji="1" lang="ja-JP" altLang="en-US">
                <a:latin typeface="メイリオ" panose="020B0604030504040204" pitchFamily="50" charset="-128"/>
                <a:ea typeface="メイリオ" panose="020B0604030504040204" pitchFamily="50" charset="-128"/>
              </a:rPr>
              <a:t>施術報告書交付料</a:t>
            </a:r>
            <a:endParaRPr kumimoji="1" lang="en-US" altLang="ja-JP">
              <a:latin typeface="メイリオ" panose="020B0604030504040204" pitchFamily="50" charset="-128"/>
              <a:ea typeface="メイリオ" panose="020B0604030504040204" pitchFamily="50" charset="-128"/>
            </a:endParaRPr>
          </a:p>
        </p:txBody>
      </p:sp>
      <p:sp>
        <p:nvSpPr>
          <p:cNvPr id="8" name="スライド番号プレースホルダ 7"/>
          <p:cNvSpPr>
            <a:spLocks noGrp="1"/>
          </p:cNvSpPr>
          <p:nvPr>
            <p:ph type="sldNum" sz="quarter" idx="12"/>
          </p:nvPr>
        </p:nvSpPr>
        <p:spPr/>
        <p:txBody>
          <a:bodyPr/>
          <a:lstStyle/>
          <a:p>
            <a:fld id="{8DD9D703-5948-40EC-A5D0-9464E7991EB9}" type="slidenum">
              <a:rPr kumimoji="1" lang="ja-JP" altLang="en-US" sz="2400" smtClean="0"/>
              <a:pPr/>
              <a:t>41</a:t>
            </a:fld>
            <a:endParaRPr kumimoji="1" lang="ja-JP" altLang="en-US" sz="2400"/>
          </a:p>
        </p:txBody>
      </p:sp>
      <p:sp>
        <p:nvSpPr>
          <p:cNvPr id="10" name="コンテンツ プレースホルダー 4"/>
          <p:cNvSpPr txBox="1">
            <a:spLocks/>
          </p:cNvSpPr>
          <p:nvPr/>
        </p:nvSpPr>
        <p:spPr>
          <a:xfrm>
            <a:off x="611560" y="1556792"/>
            <a:ext cx="8356447" cy="4697182"/>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pitchFamily="34" charset="0"/>
              <a:buNone/>
            </a:pPr>
            <a:r>
              <a:rPr lang="ja-JP" altLang="en-US"/>
              <a:t>　</a:t>
            </a:r>
            <a:endParaRPr lang="en-US" altLang="ja-JP"/>
          </a:p>
          <a:p>
            <a:pPr marL="0" indent="0">
              <a:buFont typeface="Arial" pitchFamily="34" charset="0"/>
              <a:buNone/>
            </a:pPr>
            <a:endParaRPr lang="en-US" altLang="ja-JP" sz="3400" b="1"/>
          </a:p>
          <a:p>
            <a:pPr marL="0" indent="0">
              <a:buFont typeface="Arial" pitchFamily="34" charset="0"/>
              <a:buNone/>
            </a:pPr>
            <a:endParaRPr lang="ja-JP" altLang="en-US" b="1"/>
          </a:p>
        </p:txBody>
      </p:sp>
    </p:spTree>
    <p:extLst>
      <p:ext uri="{BB962C8B-B14F-4D97-AF65-F5344CB8AC3E}">
        <p14:creationId xmlns:p14="http://schemas.microsoft.com/office/powerpoint/2010/main" val="12205790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E33844-9BFB-4503-9EAE-620DE4B8283B}"/>
            </a:ext>
          </a:extLst>
        </p:cNvPr>
        <p:cNvGrpSpPr/>
        <p:nvPr/>
      </p:nvGrpSpPr>
      <p:grpSpPr>
        <a:xfrm>
          <a:off x="0" y="0"/>
          <a:ext cx="0" cy="0"/>
          <a:chOff x="0" y="0"/>
          <a:chExt cx="0" cy="0"/>
        </a:xfrm>
      </p:grpSpPr>
      <p:sp>
        <p:nvSpPr>
          <p:cNvPr id="5" name="角丸四角形 4">
            <a:extLst>
              <a:ext uri="{FF2B5EF4-FFF2-40B4-BE49-F238E27FC236}">
                <a16:creationId xmlns:a16="http://schemas.microsoft.com/office/drawing/2014/main" id="{32200DEA-2AA3-9430-D7BE-C7E2C4353F46}"/>
              </a:ext>
            </a:extLst>
          </p:cNvPr>
          <p:cNvSpPr/>
          <p:nvPr/>
        </p:nvSpPr>
        <p:spPr>
          <a:xfrm>
            <a:off x="414366" y="1558108"/>
            <a:ext cx="8406106" cy="479824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000" indent="-360000" algn="just" rtl="0">
              <a:lnSpc>
                <a:spcPts val="3500"/>
              </a:lnSpc>
            </a:pPr>
            <a:r>
              <a:rPr lang="ja-JP" altLang="en-US" sz="2400" dirty="0">
                <a:solidFill>
                  <a:srgbClr val="000000"/>
                </a:solidFill>
                <a:latin typeface="メイリオ" panose="020B0604030504040204" pitchFamily="50" charset="-128"/>
                <a:ea typeface="メイリオ" panose="020B0604030504040204" pitchFamily="50" charset="-128"/>
              </a:rPr>
              <a:t>１</a:t>
            </a:r>
            <a:r>
              <a:rPr lang="ja-JP" altLang="en-US" sz="2400" b="0" i="0" dirty="0">
                <a:solidFill>
                  <a:srgbClr val="000000"/>
                </a:solidFill>
                <a:effectLst/>
                <a:latin typeface="メイリオ" panose="020B0604030504040204" pitchFamily="50" charset="-128"/>
                <a:ea typeface="メイリオ" panose="020B0604030504040204" pitchFamily="50" charset="-128"/>
              </a:rPr>
              <a:t>　明細書発行加算は、施術の内容がわかる明細書を無償で交付するたびに支給できること。</a:t>
            </a:r>
            <a:endParaRPr lang="en-US" altLang="ja-JP" sz="2400" b="0" i="0" dirty="0">
              <a:solidFill>
                <a:srgbClr val="000000"/>
              </a:solidFill>
              <a:effectLst/>
              <a:latin typeface="メイリオ" panose="020B0604030504040204" pitchFamily="50" charset="-128"/>
              <a:ea typeface="メイリオ" panose="020B0604030504040204" pitchFamily="50" charset="-128"/>
            </a:endParaRPr>
          </a:p>
          <a:p>
            <a:pPr marL="360000" indent="-360000" algn="just" rtl="0">
              <a:lnSpc>
                <a:spcPts val="3500"/>
              </a:lnSpc>
            </a:pPr>
            <a:r>
              <a:rPr lang="ja-JP" altLang="en-US" sz="2400" b="0" i="0" dirty="0">
                <a:solidFill>
                  <a:srgbClr val="000000"/>
                </a:solidFill>
                <a:effectLst/>
                <a:latin typeface="メイリオ" panose="020B0604030504040204" pitchFamily="50" charset="-128"/>
                <a:ea typeface="メイリオ" panose="020B0604030504040204" pitchFamily="50" charset="-128"/>
              </a:rPr>
              <a:t>２　なお、患者の求めに応じ、又は訪問施術を行う場合であって、明細書を１か月単位で交付する場合は、施術が行われた月又はその翌月に明細書を無償で交付した場合に支給できること。</a:t>
            </a:r>
            <a:endParaRPr lang="en-US" altLang="ja-JP" sz="2400" b="0" i="0" dirty="0">
              <a:solidFill>
                <a:srgbClr val="000000"/>
              </a:solidFill>
              <a:effectLst/>
              <a:latin typeface="メイリオ" panose="020B0604030504040204" pitchFamily="50" charset="-128"/>
              <a:ea typeface="メイリオ" panose="020B0604030504040204" pitchFamily="50" charset="-128"/>
            </a:endParaRPr>
          </a:p>
          <a:p>
            <a:pPr marL="360000" indent="-360000" algn="just" rtl="0">
              <a:lnSpc>
                <a:spcPts val="3500"/>
              </a:lnSpc>
            </a:pPr>
            <a:r>
              <a:rPr lang="ja-JP" altLang="en-US" sz="2400" b="0" i="0" dirty="0">
                <a:solidFill>
                  <a:srgbClr val="000000"/>
                </a:solidFill>
                <a:effectLst/>
                <a:latin typeface="メイリオ" panose="020B0604030504040204" pitchFamily="50" charset="-128"/>
                <a:ea typeface="メイリオ" panose="020B0604030504040204" pitchFamily="50" charset="-128"/>
              </a:rPr>
              <a:t>３　患者の求めに応じて明細書を１か月単位で交付する場合は、施術所は患者の意向をあらかじめ文書で確認すること。</a:t>
            </a:r>
          </a:p>
        </p:txBody>
      </p:sp>
      <p:sp>
        <p:nvSpPr>
          <p:cNvPr id="2" name="タイトル 1">
            <a:extLst>
              <a:ext uri="{FF2B5EF4-FFF2-40B4-BE49-F238E27FC236}">
                <a16:creationId xmlns:a16="http://schemas.microsoft.com/office/drawing/2014/main" id="{8A83E00A-55A0-15DF-C09C-CEB17CADBBB2}"/>
              </a:ext>
            </a:extLst>
          </p:cNvPr>
          <p:cNvSpPr>
            <a:spLocks noGrp="1"/>
          </p:cNvSpPr>
          <p:nvPr>
            <p:ph type="title"/>
          </p:nvPr>
        </p:nvSpPr>
        <p:spPr>
          <a:xfrm>
            <a:off x="428596" y="214290"/>
            <a:ext cx="8229600" cy="928694"/>
          </a:xfrm>
        </p:spPr>
        <p:txBody>
          <a:bodyPr>
            <a:normAutofit/>
          </a:bodyPr>
          <a:lstStyle/>
          <a:p>
            <a:r>
              <a:rPr kumimoji="1" lang="ja-JP" altLang="en-US" sz="3000">
                <a:latin typeface="メイリオ" panose="020B0604030504040204" pitchFamily="50" charset="-128"/>
                <a:ea typeface="メイリオ" panose="020B0604030504040204" pitchFamily="50" charset="-128"/>
              </a:rPr>
              <a:t>（共通）療養費支給申請上の留意点</a:t>
            </a:r>
          </a:p>
        </p:txBody>
      </p:sp>
      <p:sp>
        <p:nvSpPr>
          <p:cNvPr id="3" name="コンテンツ プレースホルダ 2">
            <a:extLst>
              <a:ext uri="{FF2B5EF4-FFF2-40B4-BE49-F238E27FC236}">
                <a16:creationId xmlns:a16="http://schemas.microsoft.com/office/drawing/2014/main" id="{5D2853DE-59D6-84D6-86DA-3FDEA8C58522}"/>
              </a:ext>
            </a:extLst>
          </p:cNvPr>
          <p:cNvSpPr>
            <a:spLocks noGrp="1"/>
          </p:cNvSpPr>
          <p:nvPr>
            <p:ph idx="1"/>
          </p:nvPr>
        </p:nvSpPr>
        <p:spPr>
          <a:xfrm>
            <a:off x="500034" y="1034865"/>
            <a:ext cx="8229600" cy="500066"/>
          </a:xfrm>
        </p:spPr>
        <p:txBody>
          <a:bodyPr>
            <a:normAutofit fontScale="92500" lnSpcReduction="20000"/>
          </a:bodyPr>
          <a:lstStyle/>
          <a:p>
            <a:r>
              <a:rPr kumimoji="1" lang="ja-JP" altLang="en-US" dirty="0">
                <a:latin typeface="メイリオ" panose="020B0604030504040204" pitchFamily="50" charset="-128"/>
                <a:ea typeface="メイリオ" panose="020B0604030504040204" pitchFamily="50" charset="-128"/>
              </a:rPr>
              <a:t>明細書発行加算</a:t>
            </a:r>
            <a:endParaRPr kumimoji="1" lang="en-US" altLang="ja-JP" dirty="0">
              <a:latin typeface="メイリオ" panose="020B0604030504040204" pitchFamily="50" charset="-128"/>
              <a:ea typeface="メイリオ" panose="020B0604030504040204" pitchFamily="50" charset="-128"/>
            </a:endParaRPr>
          </a:p>
        </p:txBody>
      </p:sp>
      <p:sp>
        <p:nvSpPr>
          <p:cNvPr id="8" name="スライド番号プレースホルダ 7">
            <a:extLst>
              <a:ext uri="{FF2B5EF4-FFF2-40B4-BE49-F238E27FC236}">
                <a16:creationId xmlns:a16="http://schemas.microsoft.com/office/drawing/2014/main" id="{2931A9BC-5D8E-246D-AF68-7C4D78796A81}"/>
              </a:ext>
            </a:extLst>
          </p:cNvPr>
          <p:cNvSpPr>
            <a:spLocks noGrp="1"/>
          </p:cNvSpPr>
          <p:nvPr>
            <p:ph type="sldNum" sz="quarter" idx="12"/>
          </p:nvPr>
        </p:nvSpPr>
        <p:spPr/>
        <p:txBody>
          <a:bodyPr/>
          <a:lstStyle/>
          <a:p>
            <a:fld id="{8DD9D703-5948-40EC-A5D0-9464E7991EB9}" type="slidenum">
              <a:rPr kumimoji="1" lang="ja-JP" altLang="en-US" sz="2400" smtClean="0"/>
              <a:pPr/>
              <a:t>42</a:t>
            </a:fld>
            <a:endParaRPr kumimoji="1" lang="ja-JP" altLang="en-US" sz="2400"/>
          </a:p>
        </p:txBody>
      </p:sp>
      <p:sp>
        <p:nvSpPr>
          <p:cNvPr id="10" name="コンテンツ プレースホルダー 4">
            <a:extLst>
              <a:ext uri="{FF2B5EF4-FFF2-40B4-BE49-F238E27FC236}">
                <a16:creationId xmlns:a16="http://schemas.microsoft.com/office/drawing/2014/main" id="{C75DE8D6-40F3-805C-FCA0-579A544C01B9}"/>
              </a:ext>
            </a:extLst>
          </p:cNvPr>
          <p:cNvSpPr txBox="1">
            <a:spLocks/>
          </p:cNvSpPr>
          <p:nvPr/>
        </p:nvSpPr>
        <p:spPr>
          <a:xfrm>
            <a:off x="611560" y="1612138"/>
            <a:ext cx="8356447" cy="4697182"/>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pitchFamily="34" charset="0"/>
              <a:buNone/>
            </a:pPr>
            <a:r>
              <a:rPr lang="ja-JP" altLang="en-US"/>
              <a:t>　</a:t>
            </a:r>
            <a:endParaRPr lang="en-US" altLang="ja-JP"/>
          </a:p>
          <a:p>
            <a:pPr marL="0" indent="0">
              <a:buFont typeface="Arial" pitchFamily="34" charset="0"/>
              <a:buNone/>
            </a:pPr>
            <a:endParaRPr lang="en-US" altLang="ja-JP" sz="3400" b="1"/>
          </a:p>
          <a:p>
            <a:pPr marL="0" indent="0">
              <a:buFont typeface="Arial" pitchFamily="34" charset="0"/>
              <a:buNone/>
            </a:pPr>
            <a:endParaRPr lang="ja-JP" altLang="en-US" b="1"/>
          </a:p>
        </p:txBody>
      </p:sp>
    </p:spTree>
    <p:extLst>
      <p:ext uri="{BB962C8B-B14F-4D97-AF65-F5344CB8AC3E}">
        <p14:creationId xmlns:p14="http://schemas.microsoft.com/office/powerpoint/2010/main" val="19223363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角丸四角形 4"/>
          <p:cNvSpPr/>
          <p:nvPr/>
        </p:nvSpPr>
        <p:spPr>
          <a:xfrm>
            <a:off x="500034" y="1525463"/>
            <a:ext cx="8158162" cy="391976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3500"/>
              </a:lnSpc>
            </a:pPr>
            <a:r>
              <a:rPr lang="ja-JP" altLang="en-US" sz="2600" dirty="0">
                <a:solidFill>
                  <a:schemeClr val="tx1"/>
                </a:solidFill>
                <a:latin typeface="メイリオ" panose="020B0604030504040204" pitchFamily="50" charset="-128"/>
                <a:ea typeface="メイリオ" panose="020B0604030504040204" pitchFamily="50" charset="-128"/>
              </a:rPr>
              <a:t>１　初療の日から１年以上経過している患者で</a:t>
            </a:r>
            <a:endParaRPr lang="en-US" altLang="ja-JP" sz="2600" dirty="0">
              <a:solidFill>
                <a:schemeClr val="tx1"/>
              </a:solidFill>
              <a:latin typeface="メイリオ" panose="020B0604030504040204" pitchFamily="50" charset="-128"/>
              <a:ea typeface="メイリオ" panose="020B0604030504040204" pitchFamily="50" charset="-128"/>
            </a:endParaRPr>
          </a:p>
          <a:p>
            <a:pPr>
              <a:lnSpc>
                <a:spcPts val="3500"/>
              </a:lnSpc>
            </a:pPr>
            <a:r>
              <a:rPr lang="ja-JP" altLang="en-US" sz="2600" dirty="0">
                <a:solidFill>
                  <a:schemeClr val="tx1"/>
                </a:solidFill>
                <a:latin typeface="メイリオ" panose="020B0604030504040204" pitchFamily="50" charset="-128"/>
                <a:ea typeface="メイリオ" panose="020B0604030504040204" pitchFamily="50" charset="-128"/>
              </a:rPr>
              <a:t>　あって、かつ、１月間の施術を受けた回数が</a:t>
            </a:r>
            <a:r>
              <a:rPr lang="en-US" altLang="ja-JP" sz="2600" dirty="0">
                <a:solidFill>
                  <a:schemeClr val="tx1"/>
                </a:solidFill>
                <a:latin typeface="メイリオ" panose="020B0604030504040204" pitchFamily="50" charset="-128"/>
                <a:ea typeface="メイリオ" panose="020B0604030504040204" pitchFamily="50" charset="-128"/>
              </a:rPr>
              <a:t>16 </a:t>
            </a:r>
          </a:p>
          <a:p>
            <a:pPr>
              <a:lnSpc>
                <a:spcPts val="3500"/>
              </a:lnSpc>
            </a:pPr>
            <a:r>
              <a:rPr lang="ja-JP" altLang="en-US" sz="2600" dirty="0">
                <a:solidFill>
                  <a:schemeClr val="tx1"/>
                </a:solidFill>
                <a:latin typeface="メイリオ" panose="020B0604030504040204" pitchFamily="50" charset="-128"/>
                <a:ea typeface="メイリオ" panose="020B0604030504040204" pitchFamily="50" charset="-128"/>
              </a:rPr>
              <a:t>　回以上の者は、「１年以上・月</a:t>
            </a:r>
            <a:r>
              <a:rPr lang="en-US" altLang="ja-JP" sz="2600" dirty="0">
                <a:solidFill>
                  <a:schemeClr val="tx1"/>
                </a:solidFill>
                <a:latin typeface="メイリオ" panose="020B0604030504040204" pitchFamily="50" charset="-128"/>
                <a:ea typeface="メイリオ" panose="020B0604030504040204" pitchFamily="50" charset="-128"/>
              </a:rPr>
              <a:t>16 </a:t>
            </a:r>
            <a:r>
              <a:rPr lang="ja-JP" altLang="en-US" sz="2600" dirty="0">
                <a:solidFill>
                  <a:schemeClr val="tx1"/>
                </a:solidFill>
                <a:latin typeface="メイリオ" panose="020B0604030504040204" pitchFamily="50" charset="-128"/>
                <a:ea typeface="メイリオ" panose="020B0604030504040204" pitchFamily="50" charset="-128"/>
              </a:rPr>
              <a:t>回以上施術継</a:t>
            </a:r>
            <a:endParaRPr lang="en-US" altLang="ja-JP" sz="2600" dirty="0">
              <a:solidFill>
                <a:schemeClr val="tx1"/>
              </a:solidFill>
              <a:latin typeface="メイリオ" panose="020B0604030504040204" pitchFamily="50" charset="-128"/>
              <a:ea typeface="メイリオ" panose="020B0604030504040204" pitchFamily="50" charset="-128"/>
            </a:endParaRPr>
          </a:p>
          <a:p>
            <a:pPr>
              <a:lnSpc>
                <a:spcPts val="3500"/>
              </a:lnSpc>
            </a:pPr>
            <a:r>
              <a:rPr lang="ja-JP" altLang="en-US" sz="2600" dirty="0">
                <a:solidFill>
                  <a:schemeClr val="tx1"/>
                </a:solidFill>
                <a:latin typeface="メイリオ" panose="020B0604030504040204" pitchFamily="50" charset="-128"/>
                <a:ea typeface="メイリオ" panose="020B0604030504040204" pitchFamily="50" charset="-128"/>
              </a:rPr>
              <a:t>　続理由・状態記入書」に患者の状態の評価内容</a:t>
            </a:r>
            <a:endParaRPr lang="en-US" altLang="ja-JP" sz="2600" dirty="0">
              <a:solidFill>
                <a:schemeClr val="tx1"/>
              </a:solidFill>
              <a:latin typeface="メイリオ" panose="020B0604030504040204" pitchFamily="50" charset="-128"/>
              <a:ea typeface="メイリオ" panose="020B0604030504040204" pitchFamily="50" charset="-128"/>
            </a:endParaRPr>
          </a:p>
          <a:p>
            <a:pPr>
              <a:lnSpc>
                <a:spcPts val="3500"/>
              </a:lnSpc>
            </a:pPr>
            <a:r>
              <a:rPr lang="ja-JP" altLang="en-US" sz="2600" dirty="0">
                <a:solidFill>
                  <a:schemeClr val="tx1"/>
                </a:solidFill>
                <a:latin typeface="メイリオ" panose="020B0604030504040204" pitchFamily="50" charset="-128"/>
                <a:ea typeface="メイリオ" panose="020B0604030504040204" pitchFamily="50" charset="-128"/>
              </a:rPr>
              <a:t>　と併せて評価日及び月</a:t>
            </a:r>
            <a:r>
              <a:rPr lang="en-US" altLang="ja-JP" sz="2600" dirty="0">
                <a:solidFill>
                  <a:schemeClr val="tx1"/>
                </a:solidFill>
                <a:latin typeface="メイリオ" panose="020B0604030504040204" pitchFamily="50" charset="-128"/>
                <a:ea typeface="メイリオ" panose="020B0604030504040204" pitchFamily="50" charset="-128"/>
              </a:rPr>
              <a:t>16 </a:t>
            </a:r>
            <a:r>
              <a:rPr lang="ja-JP" altLang="en-US" sz="2600" dirty="0">
                <a:solidFill>
                  <a:schemeClr val="tx1"/>
                </a:solidFill>
                <a:latin typeface="メイリオ" panose="020B0604030504040204" pitchFamily="50" charset="-128"/>
                <a:ea typeface="メイリオ" panose="020B0604030504040204" pitchFamily="50" charset="-128"/>
              </a:rPr>
              <a:t>回以上の施術が必要な</a:t>
            </a:r>
            <a:endParaRPr lang="en-US" altLang="ja-JP" sz="2600" dirty="0">
              <a:solidFill>
                <a:schemeClr val="tx1"/>
              </a:solidFill>
              <a:latin typeface="メイリオ" panose="020B0604030504040204" pitchFamily="50" charset="-128"/>
              <a:ea typeface="メイリオ" panose="020B0604030504040204" pitchFamily="50" charset="-128"/>
            </a:endParaRPr>
          </a:p>
          <a:p>
            <a:pPr>
              <a:lnSpc>
                <a:spcPts val="3500"/>
              </a:lnSpc>
            </a:pPr>
            <a:r>
              <a:rPr lang="ja-JP" altLang="en-US" sz="2600" dirty="0">
                <a:solidFill>
                  <a:schemeClr val="tx1"/>
                </a:solidFill>
                <a:latin typeface="メイリオ" panose="020B0604030504040204" pitchFamily="50" charset="-128"/>
                <a:ea typeface="メイリオ" panose="020B0604030504040204" pitchFamily="50" charset="-128"/>
              </a:rPr>
              <a:t>　理由を記入し、療養費支給申請書に添付する。</a:t>
            </a:r>
            <a:endParaRPr lang="en-US" altLang="ja-JP" sz="2600" dirty="0">
              <a:solidFill>
                <a:schemeClr val="tx1"/>
              </a:solidFill>
              <a:latin typeface="メイリオ" panose="020B0604030504040204" pitchFamily="50" charset="-128"/>
              <a:ea typeface="メイリオ" panose="020B0604030504040204" pitchFamily="50" charset="-128"/>
            </a:endParaRPr>
          </a:p>
        </p:txBody>
      </p:sp>
      <p:sp>
        <p:nvSpPr>
          <p:cNvPr id="2" name="タイトル 1"/>
          <p:cNvSpPr>
            <a:spLocks noGrp="1"/>
          </p:cNvSpPr>
          <p:nvPr>
            <p:ph type="title"/>
          </p:nvPr>
        </p:nvSpPr>
        <p:spPr>
          <a:xfrm>
            <a:off x="428596" y="214290"/>
            <a:ext cx="8229600" cy="928694"/>
          </a:xfrm>
        </p:spPr>
        <p:txBody>
          <a:bodyPr>
            <a:noAutofit/>
          </a:bodyPr>
          <a:lstStyle/>
          <a:p>
            <a:r>
              <a:rPr kumimoji="1" lang="ja-JP" altLang="en-US" sz="3000">
                <a:latin typeface="メイリオ" panose="020B0604030504040204" pitchFamily="50" charset="-128"/>
                <a:ea typeface="メイリオ" panose="020B0604030504040204" pitchFamily="50" charset="-128"/>
              </a:rPr>
              <a:t>（共通）療養費支給申請上の留意点</a:t>
            </a:r>
          </a:p>
        </p:txBody>
      </p:sp>
      <p:sp>
        <p:nvSpPr>
          <p:cNvPr id="3" name="コンテンツ プレースホルダ 2"/>
          <p:cNvSpPr>
            <a:spLocks noGrp="1"/>
          </p:cNvSpPr>
          <p:nvPr>
            <p:ph idx="1"/>
          </p:nvPr>
        </p:nvSpPr>
        <p:spPr>
          <a:xfrm>
            <a:off x="464315" y="1020897"/>
            <a:ext cx="8229600" cy="500066"/>
          </a:xfrm>
        </p:spPr>
        <p:txBody>
          <a:bodyPr>
            <a:normAutofit fontScale="92500" lnSpcReduction="20000"/>
          </a:bodyPr>
          <a:lstStyle/>
          <a:p>
            <a:r>
              <a:rPr kumimoji="1" lang="ja-JP" altLang="en-US" dirty="0">
                <a:latin typeface="メイリオ" panose="020B0604030504040204" pitchFamily="50" charset="-128"/>
                <a:ea typeface="メイリオ" panose="020B0604030504040204" pitchFamily="50" charset="-128"/>
              </a:rPr>
              <a:t>支給事務手続き</a:t>
            </a:r>
            <a:endParaRPr kumimoji="1" lang="en-US" altLang="ja-JP" dirty="0">
              <a:latin typeface="メイリオ" panose="020B0604030504040204" pitchFamily="50" charset="-128"/>
              <a:ea typeface="メイリオ" panose="020B0604030504040204" pitchFamily="50" charset="-128"/>
            </a:endParaRPr>
          </a:p>
        </p:txBody>
      </p:sp>
      <p:sp>
        <p:nvSpPr>
          <p:cNvPr id="8" name="スライド番号プレースホルダ 7"/>
          <p:cNvSpPr>
            <a:spLocks noGrp="1"/>
          </p:cNvSpPr>
          <p:nvPr>
            <p:ph type="sldNum" sz="quarter" idx="12"/>
          </p:nvPr>
        </p:nvSpPr>
        <p:spPr/>
        <p:txBody>
          <a:bodyPr/>
          <a:lstStyle/>
          <a:p>
            <a:fld id="{8DD9D703-5948-40EC-A5D0-9464E7991EB9}" type="slidenum">
              <a:rPr kumimoji="1" lang="ja-JP" altLang="en-US" sz="2400" smtClean="0"/>
              <a:pPr/>
              <a:t>43</a:t>
            </a:fld>
            <a:endParaRPr kumimoji="1" lang="ja-JP" altLang="en-US" sz="2400"/>
          </a:p>
        </p:txBody>
      </p:sp>
      <p:sp>
        <p:nvSpPr>
          <p:cNvPr id="10" name="コンテンツ プレースホルダー 4"/>
          <p:cNvSpPr txBox="1">
            <a:spLocks/>
          </p:cNvSpPr>
          <p:nvPr/>
        </p:nvSpPr>
        <p:spPr>
          <a:xfrm>
            <a:off x="611560" y="1640709"/>
            <a:ext cx="8356447" cy="4697182"/>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pitchFamily="34" charset="0"/>
              <a:buNone/>
            </a:pPr>
            <a:r>
              <a:rPr lang="ja-JP" altLang="en-US"/>
              <a:t>　</a:t>
            </a:r>
            <a:endParaRPr lang="en-US" altLang="ja-JP"/>
          </a:p>
          <a:p>
            <a:pPr marL="0" indent="0">
              <a:buFont typeface="Arial" pitchFamily="34" charset="0"/>
              <a:buNone/>
            </a:pPr>
            <a:endParaRPr lang="en-US" altLang="ja-JP" sz="3400" b="1"/>
          </a:p>
          <a:p>
            <a:pPr marL="0" indent="0">
              <a:buFont typeface="Arial" pitchFamily="34" charset="0"/>
              <a:buNone/>
            </a:pPr>
            <a:endParaRPr lang="ja-JP" altLang="en-US" b="1"/>
          </a:p>
        </p:txBody>
      </p:sp>
    </p:spTree>
    <p:extLst>
      <p:ext uri="{BB962C8B-B14F-4D97-AF65-F5344CB8AC3E}">
        <p14:creationId xmlns:p14="http://schemas.microsoft.com/office/powerpoint/2010/main" val="26537343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角丸四角形 4"/>
          <p:cNvSpPr/>
          <p:nvPr/>
        </p:nvSpPr>
        <p:spPr>
          <a:xfrm>
            <a:off x="301749" y="1525462"/>
            <a:ext cx="8356447" cy="4135867"/>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nSpc>
                <a:spcPts val="3500"/>
              </a:lnSpc>
            </a:pPr>
            <a:r>
              <a:rPr lang="ja-JP" altLang="en-US" sz="2600" dirty="0">
                <a:solidFill>
                  <a:schemeClr val="tx1"/>
                </a:solidFill>
                <a:latin typeface="メイリオ" panose="020B0604030504040204" pitchFamily="50" charset="-128"/>
                <a:ea typeface="メイリオ" panose="020B0604030504040204" pitchFamily="50" charset="-128"/>
              </a:rPr>
              <a:t>２　施術報告書交付料を算定する療養費支給申請書</a:t>
            </a:r>
            <a:endParaRPr lang="en-US" altLang="ja-JP" sz="2600" dirty="0">
              <a:solidFill>
                <a:schemeClr val="tx1"/>
              </a:solidFill>
              <a:latin typeface="メイリオ" panose="020B0604030504040204" pitchFamily="50" charset="-128"/>
              <a:ea typeface="メイリオ" panose="020B0604030504040204" pitchFamily="50" charset="-128"/>
            </a:endParaRPr>
          </a:p>
          <a:p>
            <a:pPr>
              <a:lnSpc>
                <a:spcPts val="3500"/>
              </a:lnSpc>
            </a:pPr>
            <a:r>
              <a:rPr lang="ja-JP" altLang="en-US" sz="2600" dirty="0">
                <a:solidFill>
                  <a:schemeClr val="tx1"/>
                </a:solidFill>
                <a:latin typeface="メイリオ" panose="020B0604030504040204" pitchFamily="50" charset="-128"/>
                <a:ea typeface="メイリオ" panose="020B0604030504040204" pitchFamily="50" charset="-128"/>
              </a:rPr>
              <a:t>　には、施術報告書の写しを添付する。</a:t>
            </a:r>
            <a:endParaRPr lang="en-US" altLang="ja-JP" sz="2600" dirty="0">
              <a:solidFill>
                <a:schemeClr val="tx1"/>
              </a:solidFill>
              <a:latin typeface="メイリオ" panose="020B0604030504040204" pitchFamily="50" charset="-128"/>
              <a:ea typeface="メイリオ" panose="020B0604030504040204" pitchFamily="50" charset="-128"/>
            </a:endParaRPr>
          </a:p>
          <a:p>
            <a:pPr>
              <a:lnSpc>
                <a:spcPts val="3500"/>
              </a:lnSpc>
            </a:pPr>
            <a:r>
              <a:rPr lang="ja-JP" altLang="en-US" sz="2600" dirty="0">
                <a:solidFill>
                  <a:schemeClr val="tx1"/>
                </a:solidFill>
                <a:latin typeface="メイリオ" panose="020B0604030504040204" pitchFamily="50" charset="-128"/>
                <a:ea typeface="メイリオ" panose="020B0604030504040204" pitchFamily="50" charset="-128"/>
              </a:rPr>
              <a:t>　　また、一連の施術において既に施術報告書交付</a:t>
            </a:r>
            <a:endParaRPr lang="en-US" altLang="ja-JP" sz="2600" dirty="0">
              <a:solidFill>
                <a:schemeClr val="tx1"/>
              </a:solidFill>
              <a:latin typeface="メイリオ" panose="020B0604030504040204" pitchFamily="50" charset="-128"/>
              <a:ea typeface="メイリオ" panose="020B0604030504040204" pitchFamily="50" charset="-128"/>
            </a:endParaRPr>
          </a:p>
          <a:p>
            <a:pPr algn="just">
              <a:lnSpc>
                <a:spcPts val="3500"/>
              </a:lnSpc>
            </a:pPr>
            <a:r>
              <a:rPr lang="ja-JP" altLang="en-US" sz="2600" dirty="0">
                <a:solidFill>
                  <a:schemeClr val="tx1"/>
                </a:solidFill>
                <a:latin typeface="メイリオ" panose="020B0604030504040204" pitchFamily="50" charset="-128"/>
                <a:ea typeface="メイリオ" panose="020B0604030504040204" pitchFamily="50" charset="-128"/>
              </a:rPr>
              <a:t>　料を算定済みの場合は、直前の当該算定に係る施　　　</a:t>
            </a:r>
            <a:endParaRPr lang="en-US" altLang="ja-JP" sz="2600" dirty="0">
              <a:solidFill>
                <a:schemeClr val="tx1"/>
              </a:solidFill>
              <a:latin typeface="メイリオ" panose="020B0604030504040204" pitchFamily="50" charset="-128"/>
              <a:ea typeface="メイリオ" panose="020B0604030504040204" pitchFamily="50" charset="-128"/>
            </a:endParaRPr>
          </a:p>
          <a:p>
            <a:pPr algn="just">
              <a:lnSpc>
                <a:spcPts val="3500"/>
              </a:lnSpc>
            </a:pPr>
            <a:r>
              <a:rPr lang="ja-JP" altLang="en-US" sz="2600" dirty="0">
                <a:solidFill>
                  <a:schemeClr val="tx1"/>
                </a:solidFill>
                <a:latin typeface="メイリオ" panose="020B0604030504040204" pitchFamily="50" charset="-128"/>
                <a:ea typeface="メイリオ" panose="020B0604030504040204" pitchFamily="50" charset="-128"/>
              </a:rPr>
              <a:t>　術の年月を記入する。</a:t>
            </a:r>
            <a:endParaRPr lang="en-US" altLang="ja-JP" sz="2600" dirty="0">
              <a:solidFill>
                <a:schemeClr val="tx1"/>
              </a:solidFill>
              <a:latin typeface="メイリオ" panose="020B0604030504040204" pitchFamily="50" charset="-128"/>
              <a:ea typeface="メイリオ" panose="020B0604030504040204" pitchFamily="50" charset="-128"/>
            </a:endParaRPr>
          </a:p>
          <a:p>
            <a:pPr algn="just">
              <a:lnSpc>
                <a:spcPts val="3500"/>
              </a:lnSpc>
              <a:spcBef>
                <a:spcPts val="600"/>
              </a:spcBef>
            </a:pPr>
            <a:r>
              <a:rPr lang="ja-JP" altLang="en-US" sz="2600" dirty="0">
                <a:solidFill>
                  <a:schemeClr val="tx1"/>
                </a:solidFill>
                <a:latin typeface="メイリオ" panose="020B0604030504040204" pitchFamily="50" charset="-128"/>
                <a:ea typeface="メイリオ" panose="020B0604030504040204" pitchFamily="50" charset="-128"/>
              </a:rPr>
              <a:t>３　訪問施術料４又は５を算定する療養費支給申請</a:t>
            </a:r>
            <a:endParaRPr lang="en-US" altLang="ja-JP" sz="2600" dirty="0">
              <a:solidFill>
                <a:schemeClr val="tx1"/>
              </a:solidFill>
              <a:latin typeface="メイリオ" panose="020B0604030504040204" pitchFamily="50" charset="-128"/>
              <a:ea typeface="メイリオ" panose="020B0604030504040204" pitchFamily="50" charset="-128"/>
            </a:endParaRPr>
          </a:p>
          <a:p>
            <a:pPr algn="just">
              <a:lnSpc>
                <a:spcPts val="3500"/>
              </a:lnSpc>
            </a:pPr>
            <a:r>
              <a:rPr lang="ja-JP" altLang="en-US" sz="2600" dirty="0">
                <a:solidFill>
                  <a:schemeClr val="tx1"/>
                </a:solidFill>
                <a:latin typeface="メイリオ" panose="020B0604030504040204" pitchFamily="50" charset="-128"/>
                <a:ea typeface="メイリオ" panose="020B0604030504040204" pitchFamily="50" charset="-128"/>
              </a:rPr>
              <a:t>　書には、訪問施術総括表を添付する。</a:t>
            </a:r>
            <a:endParaRPr lang="en-US" altLang="ja-JP" sz="2600" dirty="0">
              <a:solidFill>
                <a:schemeClr val="tx1"/>
              </a:solidFill>
              <a:latin typeface="メイリオ" panose="020B0604030504040204" pitchFamily="50" charset="-128"/>
              <a:ea typeface="メイリオ" panose="020B0604030504040204" pitchFamily="50" charset="-128"/>
            </a:endParaRPr>
          </a:p>
        </p:txBody>
      </p:sp>
      <p:sp>
        <p:nvSpPr>
          <p:cNvPr id="2" name="タイトル 1"/>
          <p:cNvSpPr>
            <a:spLocks noGrp="1"/>
          </p:cNvSpPr>
          <p:nvPr>
            <p:ph type="title"/>
          </p:nvPr>
        </p:nvSpPr>
        <p:spPr>
          <a:xfrm>
            <a:off x="428596" y="214290"/>
            <a:ext cx="8229600" cy="928694"/>
          </a:xfrm>
        </p:spPr>
        <p:txBody>
          <a:bodyPr>
            <a:noAutofit/>
          </a:bodyPr>
          <a:lstStyle/>
          <a:p>
            <a:r>
              <a:rPr kumimoji="1" lang="ja-JP" altLang="en-US" sz="3000">
                <a:latin typeface="メイリオ" panose="020B0604030504040204" pitchFamily="50" charset="-128"/>
                <a:ea typeface="メイリオ" panose="020B0604030504040204" pitchFamily="50" charset="-128"/>
              </a:rPr>
              <a:t>（共通）療養費支給申請上の留意点</a:t>
            </a:r>
          </a:p>
        </p:txBody>
      </p:sp>
      <p:sp>
        <p:nvSpPr>
          <p:cNvPr id="3" name="コンテンツ プレースホルダ 2"/>
          <p:cNvSpPr>
            <a:spLocks noGrp="1"/>
          </p:cNvSpPr>
          <p:nvPr>
            <p:ph idx="1"/>
          </p:nvPr>
        </p:nvSpPr>
        <p:spPr>
          <a:xfrm>
            <a:off x="500034" y="1021412"/>
            <a:ext cx="8229600" cy="500066"/>
          </a:xfrm>
        </p:spPr>
        <p:txBody>
          <a:bodyPr>
            <a:normAutofit fontScale="92500" lnSpcReduction="20000"/>
          </a:bodyPr>
          <a:lstStyle/>
          <a:p>
            <a:r>
              <a:rPr kumimoji="1" lang="ja-JP" altLang="en-US" dirty="0">
                <a:latin typeface="メイリオ" panose="020B0604030504040204" pitchFamily="50" charset="-128"/>
                <a:ea typeface="メイリオ" panose="020B0604030504040204" pitchFamily="50" charset="-128"/>
              </a:rPr>
              <a:t>支給事務手続き</a:t>
            </a:r>
            <a:endParaRPr kumimoji="1" lang="en-US" altLang="ja-JP" dirty="0">
              <a:latin typeface="メイリオ" panose="020B0604030504040204" pitchFamily="50" charset="-128"/>
              <a:ea typeface="メイリオ" panose="020B0604030504040204" pitchFamily="50" charset="-128"/>
            </a:endParaRPr>
          </a:p>
        </p:txBody>
      </p:sp>
      <p:sp>
        <p:nvSpPr>
          <p:cNvPr id="8" name="スライド番号プレースホルダ 7"/>
          <p:cNvSpPr>
            <a:spLocks noGrp="1"/>
          </p:cNvSpPr>
          <p:nvPr>
            <p:ph type="sldNum" sz="quarter" idx="12"/>
          </p:nvPr>
        </p:nvSpPr>
        <p:spPr/>
        <p:txBody>
          <a:bodyPr/>
          <a:lstStyle/>
          <a:p>
            <a:fld id="{8DD9D703-5948-40EC-A5D0-9464E7991EB9}" type="slidenum">
              <a:rPr kumimoji="1" lang="ja-JP" altLang="en-US" sz="2400" smtClean="0"/>
              <a:pPr/>
              <a:t>44</a:t>
            </a:fld>
            <a:endParaRPr kumimoji="1" lang="ja-JP" altLang="en-US" sz="2400"/>
          </a:p>
        </p:txBody>
      </p:sp>
      <p:sp>
        <p:nvSpPr>
          <p:cNvPr id="10" name="コンテンツ プレースホルダー 4"/>
          <p:cNvSpPr txBox="1">
            <a:spLocks/>
          </p:cNvSpPr>
          <p:nvPr/>
        </p:nvSpPr>
        <p:spPr>
          <a:xfrm>
            <a:off x="611560" y="1640709"/>
            <a:ext cx="8356447" cy="4697182"/>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pitchFamily="34" charset="0"/>
              <a:buNone/>
            </a:pPr>
            <a:r>
              <a:rPr lang="ja-JP" altLang="en-US"/>
              <a:t>　</a:t>
            </a:r>
            <a:endParaRPr lang="en-US" altLang="ja-JP"/>
          </a:p>
          <a:p>
            <a:pPr marL="0" indent="0">
              <a:buFont typeface="Arial" pitchFamily="34" charset="0"/>
              <a:buNone/>
            </a:pPr>
            <a:endParaRPr lang="en-US" altLang="ja-JP" sz="3400" b="1"/>
          </a:p>
          <a:p>
            <a:pPr marL="0" indent="0">
              <a:buFont typeface="Arial" pitchFamily="34" charset="0"/>
              <a:buNone/>
            </a:pPr>
            <a:endParaRPr lang="ja-JP" altLang="en-US" b="1"/>
          </a:p>
        </p:txBody>
      </p:sp>
    </p:spTree>
    <p:extLst>
      <p:ext uri="{BB962C8B-B14F-4D97-AF65-F5344CB8AC3E}">
        <p14:creationId xmlns:p14="http://schemas.microsoft.com/office/powerpoint/2010/main" val="160516129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noChangeAspect="1"/>
          </p:cNvSpPr>
          <p:nvPr>
            <p:ph idx="1"/>
          </p:nvPr>
        </p:nvSpPr>
        <p:spPr>
          <a:xfrm>
            <a:off x="467544" y="2852936"/>
            <a:ext cx="8229600" cy="714380"/>
          </a:xfrm>
        </p:spPr>
        <p:txBody>
          <a:bodyPr>
            <a:noAutofit/>
          </a:bodyPr>
          <a:lstStyle/>
          <a:p>
            <a:pPr algn="ctr">
              <a:buNone/>
            </a:pPr>
            <a:r>
              <a:rPr kumimoji="1" lang="en-US" altLang="ja-JP" sz="4000">
                <a:latin typeface="メイリオ" panose="020B0604030504040204" pitchFamily="50" charset="-128"/>
                <a:ea typeface="メイリオ" panose="020B0604030504040204" pitchFamily="50" charset="-128"/>
              </a:rPr>
              <a:t>〔</a:t>
            </a:r>
            <a:r>
              <a:rPr kumimoji="1" lang="ja-JP" altLang="en-US" sz="4000">
                <a:latin typeface="メイリオ" panose="020B0604030504040204" pitchFamily="50" charset="-128"/>
                <a:ea typeface="メイリオ" panose="020B0604030504040204" pitchFamily="50" charset="-128"/>
              </a:rPr>
              <a:t>４</a:t>
            </a:r>
            <a:r>
              <a:rPr kumimoji="1" lang="en-US" altLang="ja-JP" sz="4000">
                <a:latin typeface="メイリオ" panose="020B0604030504040204" pitchFamily="50" charset="-128"/>
                <a:ea typeface="メイリオ" panose="020B0604030504040204" pitchFamily="50" charset="-128"/>
              </a:rPr>
              <a:t>〕</a:t>
            </a:r>
            <a:r>
              <a:rPr kumimoji="1" lang="ja-JP" altLang="en-US" sz="4000">
                <a:latin typeface="メイリオ" panose="020B0604030504040204" pitchFamily="50" charset="-128"/>
                <a:ea typeface="メイリオ" panose="020B0604030504040204" pitchFamily="50" charset="-128"/>
              </a:rPr>
              <a:t>療養費算定基準額</a:t>
            </a:r>
          </a:p>
        </p:txBody>
      </p:sp>
      <p:sp>
        <p:nvSpPr>
          <p:cNvPr id="4" name="スライド番号プレースホルダ 3"/>
          <p:cNvSpPr>
            <a:spLocks noGrp="1"/>
          </p:cNvSpPr>
          <p:nvPr>
            <p:ph type="sldNum" sz="quarter" idx="12"/>
          </p:nvPr>
        </p:nvSpPr>
        <p:spPr/>
        <p:txBody>
          <a:bodyPr/>
          <a:lstStyle/>
          <a:p>
            <a:fld id="{8DD9D703-5948-40EC-A5D0-9464E7991EB9}" type="slidenum">
              <a:rPr kumimoji="1" lang="ja-JP" altLang="en-US" sz="2400" smtClean="0"/>
              <a:pPr/>
              <a:t>45</a:t>
            </a:fld>
            <a:endParaRPr kumimoji="1" lang="ja-JP" altLang="en-US" sz="2400"/>
          </a:p>
        </p:txBody>
      </p:sp>
    </p:spTree>
    <p:extLst>
      <p:ext uri="{BB962C8B-B14F-4D97-AF65-F5344CB8AC3E}">
        <p14:creationId xmlns:p14="http://schemas.microsoft.com/office/powerpoint/2010/main" val="4879068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2"/>
          <p:cNvSpPr>
            <a:spLocks noGrp="1" noChangeArrowheads="1"/>
          </p:cNvSpPr>
          <p:nvPr>
            <p:ph type="title"/>
          </p:nvPr>
        </p:nvSpPr>
        <p:spPr>
          <a:xfrm>
            <a:off x="179512" y="72605"/>
            <a:ext cx="8928992" cy="692099"/>
          </a:xfrm>
        </p:spPr>
        <p:txBody>
          <a:bodyPr>
            <a:noAutofit/>
          </a:bodyPr>
          <a:lstStyle/>
          <a:p>
            <a:pPr>
              <a:defRPr/>
            </a:pPr>
            <a:r>
              <a:rPr lang="ja-JP" altLang="en-US" sz="2800">
                <a:latin typeface="メイリオ" panose="020B0604030504040204" pitchFamily="50" charset="-128"/>
                <a:ea typeface="メイリオ" panose="020B0604030504040204" pitchFamily="50" charset="-128"/>
              </a:rPr>
              <a:t>はり師、きゅう師の施術に係る療養費の算定について</a:t>
            </a:r>
          </a:p>
        </p:txBody>
      </p:sp>
      <p:sp>
        <p:nvSpPr>
          <p:cNvPr id="5" name="スライド番号プレースホルダ 3"/>
          <p:cNvSpPr>
            <a:spLocks noGrp="1"/>
          </p:cNvSpPr>
          <p:nvPr>
            <p:ph type="sldNum" sz="quarter" idx="12"/>
          </p:nvPr>
        </p:nvSpPr>
        <p:spPr>
          <a:xfrm>
            <a:off x="6643702" y="6475686"/>
            <a:ext cx="2133600" cy="365125"/>
          </a:xfrm>
        </p:spPr>
        <p:txBody>
          <a:bodyPr/>
          <a:lstStyle/>
          <a:p>
            <a:pPr algn="r">
              <a:defRPr/>
            </a:pPr>
            <a:fld id="{BD8702F6-9171-4D61-9430-870447FA39ED}" type="slidenum">
              <a:rPr lang="en-US" altLang="ja-JP" sz="2400"/>
              <a:pPr algn="r">
                <a:defRPr/>
              </a:pPr>
              <a:t>46</a:t>
            </a:fld>
            <a:endParaRPr lang="en-US" altLang="ja-JP" sz="2400" dirty="0"/>
          </a:p>
        </p:txBody>
      </p:sp>
      <p:sp>
        <p:nvSpPr>
          <p:cNvPr id="2" name="角丸四角形 1"/>
          <p:cNvSpPr/>
          <p:nvPr/>
        </p:nvSpPr>
        <p:spPr>
          <a:xfrm>
            <a:off x="179512" y="678706"/>
            <a:ext cx="8862888" cy="6106689"/>
          </a:xfrm>
          <a:prstGeom prst="roundRect">
            <a:avLst>
              <a:gd name="adj" fmla="val 6633"/>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tx1"/>
              </a:solidFill>
            </a:endParaRPr>
          </a:p>
        </p:txBody>
      </p:sp>
      <p:sp>
        <p:nvSpPr>
          <p:cNvPr id="3" name="正方形/長方形 2"/>
          <p:cNvSpPr/>
          <p:nvPr/>
        </p:nvSpPr>
        <p:spPr>
          <a:xfrm>
            <a:off x="366698" y="476672"/>
            <a:ext cx="8525782" cy="6186309"/>
          </a:xfrm>
          <a:prstGeom prst="rect">
            <a:avLst/>
          </a:prstGeom>
        </p:spPr>
        <p:txBody>
          <a:bodyPr wrap="square">
            <a:spAutoFit/>
          </a:bodyPr>
          <a:lstStyle/>
          <a:p>
            <a:pPr lvl="0" fontAlgn="ctr">
              <a:defRPr/>
            </a:pPr>
            <a:endParaRPr lang="en-US" altLang="ja-JP" strike="sngStrike" dirty="0">
              <a:solidFill>
                <a:srgbClr val="000000"/>
              </a:solidFill>
              <a:highlight>
                <a:srgbClr val="FFFF00"/>
              </a:highlight>
              <a:latin typeface="メイリオ" panose="020B0604030504040204" pitchFamily="50" charset="-128"/>
              <a:ea typeface="メイリオ" panose="020B0604030504040204" pitchFamily="50" charset="-128"/>
            </a:endParaRPr>
          </a:p>
          <a:p>
            <a:pPr lvl="0" fontAlgn="ctr">
              <a:defRPr/>
            </a:pPr>
            <a:r>
              <a:rPr lang="ja-JP" altLang="en-US" dirty="0">
                <a:latin typeface="メイリオ" panose="020B0604030504040204" pitchFamily="50" charset="-128"/>
                <a:ea typeface="メイリオ" panose="020B0604030504040204" pitchFamily="50" charset="-128"/>
              </a:rPr>
              <a:t>●初検料　　・１術（はり又はきゅうのいずれか一方）の場合　　　　</a:t>
            </a:r>
            <a:r>
              <a:rPr lang="en-US" altLang="ja-JP" dirty="0">
                <a:latin typeface="メイリオ" panose="020B0604030504040204" pitchFamily="50" charset="-128"/>
                <a:ea typeface="メイリオ" panose="020B0604030504040204" pitchFamily="50" charset="-128"/>
              </a:rPr>
              <a:t>2,000</a:t>
            </a:r>
            <a:r>
              <a:rPr lang="ja-JP" altLang="en-US" dirty="0">
                <a:latin typeface="メイリオ" panose="020B0604030504040204" pitchFamily="50" charset="-128"/>
                <a:ea typeface="メイリオ" panose="020B0604030504040204" pitchFamily="50" charset="-128"/>
              </a:rPr>
              <a:t>円　　</a:t>
            </a:r>
            <a:endParaRPr lang="en-US" altLang="ja-JP" dirty="0">
              <a:latin typeface="メイリオ" panose="020B0604030504040204" pitchFamily="50" charset="-128"/>
              <a:ea typeface="メイリオ" panose="020B0604030504040204" pitchFamily="50" charset="-128"/>
            </a:endParaRPr>
          </a:p>
          <a:p>
            <a:pPr fontAlgn="ctr"/>
            <a:r>
              <a:rPr lang="ja-JP" altLang="en-US" dirty="0">
                <a:latin typeface="メイリオ" panose="020B0604030504040204" pitchFamily="50" charset="-128"/>
                <a:ea typeface="メイリオ" panose="020B0604030504040204" pitchFamily="50" charset="-128"/>
              </a:rPr>
              <a:t>　　　　　　・２術（はり、きゅう併用）の場合　　　　　　　　　　</a:t>
            </a:r>
            <a:r>
              <a:rPr lang="en-US" altLang="ja-JP" dirty="0">
                <a:latin typeface="メイリオ" panose="020B0604030504040204" pitchFamily="50" charset="-128"/>
                <a:ea typeface="メイリオ" panose="020B0604030504040204" pitchFamily="50" charset="-128"/>
              </a:rPr>
              <a:t>2,320</a:t>
            </a:r>
            <a:r>
              <a:rPr lang="ja-JP" altLang="en-US" dirty="0">
                <a:latin typeface="メイリオ" panose="020B0604030504040204" pitchFamily="50" charset="-128"/>
                <a:ea typeface="メイリオ" panose="020B0604030504040204" pitchFamily="50" charset="-128"/>
              </a:rPr>
              <a:t>円</a:t>
            </a:r>
            <a:endParaRPr lang="en-US" altLang="ja-JP" dirty="0">
              <a:latin typeface="メイリオ" panose="020B0604030504040204" pitchFamily="50" charset="-128"/>
              <a:ea typeface="メイリオ" panose="020B0604030504040204" pitchFamily="50" charset="-128"/>
            </a:endParaRPr>
          </a:p>
          <a:p>
            <a:pPr fontAlgn="ctr"/>
            <a:r>
              <a:rPr lang="ja-JP" altLang="en-US" dirty="0">
                <a:latin typeface="メイリオ" panose="020B0604030504040204" pitchFamily="50" charset="-128"/>
                <a:ea typeface="メイリオ" panose="020B0604030504040204" pitchFamily="50" charset="-128"/>
              </a:rPr>
              <a:t>●施術料</a:t>
            </a:r>
            <a:endParaRPr lang="ja-JP" altLang="ja-JP" dirty="0">
              <a:latin typeface="メイリオ" panose="020B0604030504040204" pitchFamily="50" charset="-128"/>
              <a:ea typeface="メイリオ" panose="020B0604030504040204" pitchFamily="50" charset="-128"/>
            </a:endParaRPr>
          </a:p>
          <a:p>
            <a:pPr fontAlgn="ctr"/>
            <a:r>
              <a:rPr lang="ja-JP" altLang="en-US" dirty="0">
                <a:latin typeface="メイリオ" panose="020B0604030504040204" pitchFamily="50" charset="-128"/>
                <a:ea typeface="メイリオ" panose="020B0604030504040204" pitchFamily="50" charset="-128"/>
              </a:rPr>
              <a:t>＜通所＞　　・１術（はり又はきゅうのいずれか一方）の場合　　　　</a:t>
            </a:r>
            <a:r>
              <a:rPr lang="en-US" altLang="ja-JP" dirty="0">
                <a:latin typeface="メイリオ" panose="020B0604030504040204" pitchFamily="50" charset="-128"/>
                <a:ea typeface="メイリオ" panose="020B0604030504040204" pitchFamily="50" charset="-128"/>
              </a:rPr>
              <a:t>1,650</a:t>
            </a:r>
            <a:r>
              <a:rPr lang="ja-JP" altLang="en-US" dirty="0">
                <a:latin typeface="メイリオ" panose="020B0604030504040204" pitchFamily="50" charset="-128"/>
                <a:ea typeface="メイリオ" panose="020B0604030504040204" pitchFamily="50" charset="-128"/>
              </a:rPr>
              <a:t>円　　</a:t>
            </a:r>
            <a:endParaRPr lang="en-US" altLang="ja-JP" dirty="0">
              <a:latin typeface="メイリオ" panose="020B0604030504040204" pitchFamily="50" charset="-128"/>
              <a:ea typeface="メイリオ" panose="020B0604030504040204" pitchFamily="50" charset="-128"/>
            </a:endParaRPr>
          </a:p>
          <a:p>
            <a:pPr fontAlgn="ctr"/>
            <a:r>
              <a:rPr lang="ja-JP" altLang="en-US" dirty="0">
                <a:latin typeface="メイリオ" panose="020B0604030504040204" pitchFamily="50" charset="-128"/>
                <a:ea typeface="メイリオ" panose="020B0604030504040204" pitchFamily="50" charset="-128"/>
              </a:rPr>
              <a:t>　　　　　　・２術（はり、きゅう併用）の場合　　　　　　　　　　</a:t>
            </a:r>
            <a:r>
              <a:rPr lang="en-US" altLang="ja-JP" dirty="0">
                <a:latin typeface="メイリオ" panose="020B0604030504040204" pitchFamily="50" charset="-128"/>
                <a:ea typeface="メイリオ" panose="020B0604030504040204" pitchFamily="50" charset="-128"/>
              </a:rPr>
              <a:t>1,820</a:t>
            </a:r>
            <a:r>
              <a:rPr lang="ja-JP" altLang="en-US" dirty="0">
                <a:latin typeface="メイリオ" panose="020B0604030504040204" pitchFamily="50" charset="-128"/>
                <a:ea typeface="メイリオ" panose="020B0604030504040204" pitchFamily="50" charset="-128"/>
              </a:rPr>
              <a:t>円</a:t>
            </a:r>
            <a:endParaRPr lang="en-US" altLang="ja-JP" dirty="0">
              <a:latin typeface="メイリオ" panose="020B0604030504040204" pitchFamily="50" charset="-128"/>
              <a:ea typeface="メイリオ" panose="020B0604030504040204" pitchFamily="50" charset="-128"/>
            </a:endParaRPr>
          </a:p>
          <a:p>
            <a:pPr fontAlgn="ctr"/>
            <a:r>
              <a:rPr lang="ja-JP" altLang="en-US" dirty="0">
                <a:latin typeface="メイリオ" panose="020B0604030504040204" pitchFamily="50" charset="-128"/>
                <a:ea typeface="メイリオ" panose="020B0604030504040204" pitchFamily="50" charset="-128"/>
              </a:rPr>
              <a:t>＜訪問＞</a:t>
            </a:r>
            <a:endParaRPr lang="en-US" altLang="ja-JP" dirty="0">
              <a:latin typeface="メイリオ" panose="020B0604030504040204" pitchFamily="50" charset="-128"/>
              <a:ea typeface="メイリオ" panose="020B0604030504040204" pitchFamily="50" charset="-128"/>
            </a:endParaRPr>
          </a:p>
          <a:p>
            <a:pPr fontAlgn="ctr"/>
            <a:r>
              <a:rPr lang="ja-JP" altLang="en-US" dirty="0">
                <a:latin typeface="メイリオ" panose="020B0604030504040204" pitchFamily="50" charset="-128"/>
                <a:ea typeface="メイリオ" panose="020B0604030504040204" pitchFamily="50" charset="-128"/>
              </a:rPr>
              <a:t>・訪問施術料１　</a:t>
            </a:r>
            <a:r>
              <a:rPr kumimoji="1" lang="en-US" altLang="ja-JP" sz="13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rPr>
              <a:t>※</a:t>
            </a:r>
            <a:r>
              <a:rPr kumimoji="1" lang="ja-JP" altLang="en-US" sz="13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rPr>
              <a:t>同一日・同一建物で施術を行った患者数が「１人の場合」の患者１人あたり料金</a:t>
            </a:r>
            <a:endParaRPr lang="en-US" altLang="ja-JP" sz="1300" dirty="0">
              <a:latin typeface="メイリオ" panose="020B0604030504040204" pitchFamily="50" charset="-128"/>
              <a:ea typeface="メイリオ" panose="020B0604030504040204" pitchFamily="50" charset="-128"/>
            </a:endParaRPr>
          </a:p>
          <a:p>
            <a:pPr fontAlgn="ctr"/>
            <a:r>
              <a:rPr lang="ja-JP" altLang="en-US" dirty="0">
                <a:latin typeface="メイリオ" panose="020B0604030504040204" pitchFamily="50" charset="-128"/>
                <a:ea typeface="メイリオ" panose="020B0604030504040204" pitchFamily="50" charset="-128"/>
              </a:rPr>
              <a:t>　　　　　　・１術（はり又はきゅうのいずれか一方）の場合　　　　</a:t>
            </a:r>
            <a:r>
              <a:rPr lang="en-US" altLang="ja-JP" dirty="0">
                <a:latin typeface="メイリオ" panose="020B0604030504040204" pitchFamily="50" charset="-128"/>
                <a:ea typeface="メイリオ" panose="020B0604030504040204" pitchFamily="50" charset="-128"/>
              </a:rPr>
              <a:t>3,950</a:t>
            </a:r>
            <a:r>
              <a:rPr lang="ja-JP" altLang="en-US" dirty="0">
                <a:latin typeface="メイリオ" panose="020B0604030504040204" pitchFamily="50" charset="-128"/>
                <a:ea typeface="メイリオ" panose="020B0604030504040204" pitchFamily="50" charset="-128"/>
              </a:rPr>
              <a:t>円　　</a:t>
            </a:r>
            <a:endParaRPr lang="en-US" altLang="ja-JP" dirty="0">
              <a:latin typeface="メイリオ" panose="020B0604030504040204" pitchFamily="50" charset="-128"/>
              <a:ea typeface="メイリオ" panose="020B0604030504040204" pitchFamily="50" charset="-128"/>
            </a:endParaRPr>
          </a:p>
          <a:p>
            <a:pPr fontAlgn="ctr"/>
            <a:r>
              <a:rPr lang="ja-JP" altLang="en-US" dirty="0">
                <a:latin typeface="メイリオ" panose="020B0604030504040204" pitchFamily="50" charset="-128"/>
                <a:ea typeface="メイリオ" panose="020B0604030504040204" pitchFamily="50" charset="-128"/>
              </a:rPr>
              <a:t>　　　　　　・２術（はり、きゅう併用）の場合　　　　　　　　　　</a:t>
            </a:r>
            <a:r>
              <a:rPr lang="en-US" altLang="ja-JP" dirty="0">
                <a:latin typeface="メイリオ" panose="020B0604030504040204" pitchFamily="50" charset="-128"/>
                <a:ea typeface="メイリオ" panose="020B0604030504040204" pitchFamily="50" charset="-128"/>
              </a:rPr>
              <a:t>4,120</a:t>
            </a:r>
            <a:r>
              <a:rPr lang="ja-JP" altLang="en-US" dirty="0">
                <a:latin typeface="メイリオ" panose="020B0604030504040204" pitchFamily="50" charset="-128"/>
                <a:ea typeface="メイリオ" panose="020B0604030504040204" pitchFamily="50" charset="-128"/>
              </a:rPr>
              <a:t>円</a:t>
            </a:r>
            <a:endParaRPr lang="en-US" altLang="ja-JP" dirty="0">
              <a:latin typeface="メイリオ" panose="020B0604030504040204" pitchFamily="50" charset="-128"/>
              <a:ea typeface="メイリオ" panose="020B0604030504040204" pitchFamily="50" charset="-128"/>
            </a:endParaRPr>
          </a:p>
          <a:p>
            <a:pPr fontAlgn="ctr"/>
            <a:r>
              <a:rPr lang="ja-JP" altLang="en-US" dirty="0">
                <a:latin typeface="メイリオ" panose="020B0604030504040204" pitchFamily="50" charset="-128"/>
                <a:ea typeface="メイリオ" panose="020B0604030504040204" pitchFamily="50" charset="-128"/>
              </a:rPr>
              <a:t>・訪問施術料２　</a:t>
            </a:r>
            <a:r>
              <a:rPr kumimoji="1" lang="en-US" altLang="ja-JP" sz="13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rPr>
              <a:t>※</a:t>
            </a:r>
            <a:r>
              <a:rPr kumimoji="1" lang="ja-JP" altLang="en-US" sz="13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rPr>
              <a:t>同一日・同一建物で施術を行った患者数が「２人の場合」の患者１人あたり料金</a:t>
            </a:r>
            <a:endParaRPr lang="en-US" altLang="ja-JP" sz="1300" dirty="0">
              <a:latin typeface="メイリオ" panose="020B0604030504040204" pitchFamily="50" charset="-128"/>
              <a:ea typeface="メイリオ" panose="020B0604030504040204" pitchFamily="50" charset="-128"/>
            </a:endParaRPr>
          </a:p>
          <a:p>
            <a:pPr fontAlgn="ctr"/>
            <a:r>
              <a:rPr lang="ja-JP" altLang="en-US" dirty="0">
                <a:latin typeface="メイリオ" panose="020B0604030504040204" pitchFamily="50" charset="-128"/>
                <a:ea typeface="メイリオ" panose="020B0604030504040204" pitchFamily="50" charset="-128"/>
              </a:rPr>
              <a:t>　　　　　　・１術（はり又はきゅうのいずれか一方）の場合　　　　</a:t>
            </a:r>
            <a:r>
              <a:rPr lang="en-US" altLang="ja-JP" dirty="0">
                <a:latin typeface="メイリオ" panose="020B0604030504040204" pitchFamily="50" charset="-128"/>
                <a:ea typeface="メイリオ" panose="020B0604030504040204" pitchFamily="50" charset="-128"/>
              </a:rPr>
              <a:t>2,800</a:t>
            </a:r>
            <a:r>
              <a:rPr lang="ja-JP" altLang="en-US" dirty="0">
                <a:latin typeface="メイリオ" panose="020B0604030504040204" pitchFamily="50" charset="-128"/>
                <a:ea typeface="メイリオ" panose="020B0604030504040204" pitchFamily="50" charset="-128"/>
              </a:rPr>
              <a:t>円</a:t>
            </a:r>
            <a:endParaRPr lang="en-US" altLang="ja-JP" dirty="0">
              <a:latin typeface="メイリオ" panose="020B0604030504040204" pitchFamily="50" charset="-128"/>
              <a:ea typeface="メイリオ" panose="020B0604030504040204" pitchFamily="50" charset="-128"/>
            </a:endParaRPr>
          </a:p>
          <a:p>
            <a:pPr fontAlgn="ctr"/>
            <a:r>
              <a:rPr lang="ja-JP" altLang="en-US" dirty="0">
                <a:latin typeface="メイリオ" panose="020B0604030504040204" pitchFamily="50" charset="-128"/>
                <a:ea typeface="メイリオ" panose="020B0604030504040204" pitchFamily="50" charset="-128"/>
              </a:rPr>
              <a:t>　　　　　　・２術（はり、きゅう併用）の場合　　　　　　　　　　</a:t>
            </a:r>
            <a:r>
              <a:rPr lang="en-US" altLang="ja-JP" dirty="0">
                <a:latin typeface="メイリオ" panose="020B0604030504040204" pitchFamily="50" charset="-128"/>
                <a:ea typeface="メイリオ" panose="020B0604030504040204" pitchFamily="50" charset="-128"/>
              </a:rPr>
              <a:t>2,970</a:t>
            </a:r>
            <a:r>
              <a:rPr lang="ja-JP" altLang="en-US" dirty="0">
                <a:latin typeface="メイリオ" panose="020B0604030504040204" pitchFamily="50" charset="-128"/>
                <a:ea typeface="メイリオ" panose="020B0604030504040204" pitchFamily="50" charset="-128"/>
              </a:rPr>
              <a:t>円</a:t>
            </a:r>
            <a:endParaRPr lang="en-US" altLang="ja-JP" dirty="0">
              <a:latin typeface="メイリオ" panose="020B0604030504040204" pitchFamily="50" charset="-128"/>
              <a:ea typeface="メイリオ" panose="020B0604030504040204" pitchFamily="50" charset="-128"/>
            </a:endParaRPr>
          </a:p>
          <a:p>
            <a:pPr fontAlgn="ctr"/>
            <a:r>
              <a:rPr lang="ja-JP" altLang="en-US" dirty="0">
                <a:latin typeface="メイリオ" panose="020B0604030504040204" pitchFamily="50" charset="-128"/>
                <a:ea typeface="メイリオ" panose="020B0604030504040204" pitchFamily="50" charset="-128"/>
              </a:rPr>
              <a:t>・訪問施術料３</a:t>
            </a:r>
            <a:r>
              <a:rPr lang="ja-JP" altLang="en-US" sz="1300" dirty="0">
                <a:latin typeface="メイリオ" panose="020B0604030504040204" pitchFamily="50" charset="-128"/>
                <a:ea typeface="メイリオ" panose="020B0604030504040204" pitchFamily="50" charset="-128"/>
              </a:rPr>
              <a:t> </a:t>
            </a:r>
            <a:r>
              <a:rPr kumimoji="1" lang="en-US" altLang="ja-JP" sz="13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rPr>
              <a:t>※</a:t>
            </a:r>
            <a:r>
              <a:rPr kumimoji="1" lang="ja-JP" altLang="en-US" sz="13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rPr>
              <a:t>同一日・同一建物で施術を行った患者数が「３人以上の場合」の患者１人あたり料金</a:t>
            </a:r>
            <a:endParaRPr lang="en-US" altLang="ja-JP" sz="1300" dirty="0">
              <a:latin typeface="メイリオ" panose="020B0604030504040204" pitchFamily="50" charset="-128"/>
              <a:ea typeface="メイリオ" panose="020B0604030504040204" pitchFamily="50" charset="-128"/>
            </a:endParaRPr>
          </a:p>
          <a:p>
            <a:pPr fontAlgn="ctr"/>
            <a:r>
              <a:rPr lang="ja-JP" altLang="en-US" dirty="0">
                <a:latin typeface="メイリオ" panose="020B0604030504040204" pitchFamily="50" charset="-128"/>
                <a:ea typeface="メイリオ" panose="020B0604030504040204" pitchFamily="50" charset="-128"/>
              </a:rPr>
              <a:t>（</a:t>
            </a:r>
            <a:r>
              <a:rPr lang="en-US" altLang="ja-JP" dirty="0">
                <a:latin typeface="メイリオ" panose="020B0604030504040204" pitchFamily="50" charset="-128"/>
                <a:ea typeface="メイリオ" panose="020B0604030504040204" pitchFamily="50" charset="-128"/>
              </a:rPr>
              <a:t>3</a:t>
            </a:r>
            <a:r>
              <a:rPr lang="ja-JP" altLang="en-US" dirty="0">
                <a:latin typeface="メイリオ" panose="020B0604030504040204" pitchFamily="50" charset="-128"/>
                <a:ea typeface="メイリオ" panose="020B0604030504040204" pitchFamily="50" charset="-128"/>
              </a:rPr>
              <a:t>～</a:t>
            </a:r>
            <a:r>
              <a:rPr lang="en-US" altLang="ja-JP" dirty="0">
                <a:latin typeface="メイリオ" panose="020B0604030504040204" pitchFamily="50" charset="-128"/>
                <a:ea typeface="メイリオ" panose="020B0604030504040204" pitchFamily="50" charset="-128"/>
              </a:rPr>
              <a:t>9</a:t>
            </a:r>
            <a:r>
              <a:rPr lang="ja-JP" altLang="en-US" dirty="0">
                <a:latin typeface="メイリオ" panose="020B0604030504040204" pitchFamily="50" charset="-128"/>
                <a:ea typeface="メイリオ" panose="020B0604030504040204" pitchFamily="50" charset="-128"/>
              </a:rPr>
              <a:t>人）  ・１術（はり又はきゅうのいずれか一方）の場合　　　　</a:t>
            </a:r>
            <a:r>
              <a:rPr lang="en-US" altLang="ja-JP" dirty="0">
                <a:latin typeface="メイリオ" panose="020B0604030504040204" pitchFamily="50" charset="-128"/>
                <a:ea typeface="メイリオ" panose="020B0604030504040204" pitchFamily="50" charset="-128"/>
              </a:rPr>
              <a:t>2,110</a:t>
            </a:r>
            <a:r>
              <a:rPr lang="ja-JP" altLang="en-US" dirty="0">
                <a:latin typeface="メイリオ" panose="020B0604030504040204" pitchFamily="50" charset="-128"/>
                <a:ea typeface="メイリオ" panose="020B0604030504040204" pitchFamily="50" charset="-128"/>
              </a:rPr>
              <a:t>円</a:t>
            </a:r>
            <a:endParaRPr lang="en-US" altLang="ja-JP" dirty="0">
              <a:latin typeface="メイリオ" panose="020B0604030504040204" pitchFamily="50" charset="-128"/>
              <a:ea typeface="メイリオ" panose="020B0604030504040204" pitchFamily="50" charset="-128"/>
            </a:endParaRPr>
          </a:p>
          <a:p>
            <a:pPr fontAlgn="ctr"/>
            <a:r>
              <a:rPr lang="ja-JP" altLang="en-US" dirty="0">
                <a:latin typeface="メイリオ" panose="020B0604030504040204" pitchFamily="50" charset="-128"/>
                <a:ea typeface="メイリオ" panose="020B0604030504040204" pitchFamily="50" charset="-128"/>
              </a:rPr>
              <a:t>　　　　　   ・２術（はり、きゅう併用）の場合　　　　　　　　　　</a:t>
            </a:r>
            <a:r>
              <a:rPr lang="en-US" altLang="ja-JP" dirty="0">
                <a:latin typeface="メイリオ" panose="020B0604030504040204" pitchFamily="50" charset="-128"/>
                <a:ea typeface="メイリオ" panose="020B0604030504040204" pitchFamily="50" charset="-128"/>
              </a:rPr>
              <a:t>2,280</a:t>
            </a:r>
            <a:r>
              <a:rPr lang="ja-JP" altLang="en-US" dirty="0">
                <a:latin typeface="メイリオ" panose="020B0604030504040204" pitchFamily="50" charset="-128"/>
                <a:ea typeface="メイリオ" panose="020B0604030504040204" pitchFamily="50" charset="-128"/>
              </a:rPr>
              <a:t>円</a:t>
            </a:r>
            <a:endParaRPr lang="en-US" altLang="ja-JP" dirty="0">
              <a:latin typeface="メイリオ" panose="020B0604030504040204" pitchFamily="50" charset="-128"/>
              <a:ea typeface="メイリオ" panose="020B0604030504040204" pitchFamily="50" charset="-128"/>
            </a:endParaRPr>
          </a:p>
          <a:p>
            <a:pPr fontAlgn="ctr"/>
            <a:r>
              <a:rPr lang="ja-JP" altLang="en-US" dirty="0">
                <a:latin typeface="メイリオ" panose="020B0604030504040204" pitchFamily="50" charset="-128"/>
                <a:ea typeface="メイリオ" panose="020B0604030504040204" pitchFamily="50" charset="-128"/>
              </a:rPr>
              <a:t>・訪問施術料４</a:t>
            </a:r>
            <a:r>
              <a:rPr lang="en-US" altLang="ja-JP" dirty="0">
                <a:solidFill>
                  <a:srgbClr val="000000"/>
                </a:solidFill>
                <a:latin typeface="メイリオ" panose="020B0604030504040204" pitchFamily="50" charset="-128"/>
                <a:ea typeface="メイリオ" panose="020B0604030504040204" pitchFamily="50" charset="-128"/>
              </a:rPr>
              <a:t> </a:t>
            </a:r>
            <a:r>
              <a:rPr lang="en-US" altLang="ja-JP" sz="1300" dirty="0">
                <a:solidFill>
                  <a:srgbClr val="000000"/>
                </a:solidFill>
                <a:latin typeface="メイリオ" panose="020B0604030504040204" pitchFamily="50" charset="-128"/>
                <a:ea typeface="メイリオ" panose="020B0604030504040204" pitchFamily="50" charset="-128"/>
              </a:rPr>
              <a:t>※</a:t>
            </a:r>
            <a:r>
              <a:rPr lang="ja-JP" altLang="en-US" sz="1300" dirty="0">
                <a:solidFill>
                  <a:srgbClr val="000000"/>
                </a:solidFill>
                <a:latin typeface="メイリオ" panose="020B0604030504040204" pitchFamily="50" charset="-128"/>
                <a:ea typeface="メイリオ" panose="020B0604030504040204" pitchFamily="50" charset="-128"/>
              </a:rPr>
              <a:t>同一日・同一建物で施術を行った患者数が「</a:t>
            </a:r>
            <a:r>
              <a:rPr lang="en-US" altLang="ja-JP" sz="1300" dirty="0">
                <a:solidFill>
                  <a:srgbClr val="000000"/>
                </a:solidFill>
                <a:latin typeface="メイリオ" panose="020B0604030504040204" pitchFamily="50" charset="-128"/>
                <a:ea typeface="メイリオ" panose="020B0604030504040204" pitchFamily="50" charset="-128"/>
              </a:rPr>
              <a:t>10</a:t>
            </a:r>
            <a:r>
              <a:rPr lang="ja-JP" altLang="en-US" sz="1300" dirty="0">
                <a:solidFill>
                  <a:srgbClr val="000000"/>
                </a:solidFill>
                <a:latin typeface="メイリオ" panose="020B0604030504040204" pitchFamily="50" charset="-128"/>
                <a:ea typeface="メイリオ" panose="020B0604030504040204" pitchFamily="50" charset="-128"/>
              </a:rPr>
              <a:t>人以上の場合」の患者１人あたり料金</a:t>
            </a:r>
            <a:endParaRPr lang="en-US" altLang="ja-JP" sz="1300" dirty="0">
              <a:latin typeface="メイリオ" panose="020B0604030504040204" pitchFamily="50" charset="-128"/>
              <a:ea typeface="メイリオ" panose="020B0604030504040204" pitchFamily="50" charset="-128"/>
            </a:endParaRPr>
          </a:p>
          <a:p>
            <a:pPr fontAlgn="ctr"/>
            <a:r>
              <a:rPr lang="ja-JP" altLang="en-US" dirty="0">
                <a:latin typeface="メイリオ" panose="020B0604030504040204" pitchFamily="50" charset="-128"/>
                <a:ea typeface="メイリオ" panose="020B0604030504040204" pitchFamily="50" charset="-128"/>
              </a:rPr>
              <a:t>（</a:t>
            </a:r>
            <a:r>
              <a:rPr lang="en-US" altLang="ja-JP" dirty="0">
                <a:latin typeface="メイリオ" panose="020B0604030504040204" pitchFamily="50" charset="-128"/>
                <a:ea typeface="メイリオ" panose="020B0604030504040204" pitchFamily="50" charset="-128"/>
              </a:rPr>
              <a:t>10</a:t>
            </a:r>
            <a:r>
              <a:rPr lang="ja-JP" altLang="en-US" dirty="0">
                <a:latin typeface="メイリオ" panose="020B0604030504040204" pitchFamily="50" charset="-128"/>
                <a:ea typeface="メイリオ" panose="020B0604030504040204" pitchFamily="50" charset="-128"/>
              </a:rPr>
              <a:t>人～</a:t>
            </a:r>
            <a:r>
              <a:rPr lang="en-US" altLang="ja-JP" dirty="0">
                <a:latin typeface="メイリオ" panose="020B0604030504040204" pitchFamily="50" charset="-128"/>
                <a:ea typeface="メイリオ" panose="020B0604030504040204" pitchFamily="50" charset="-128"/>
              </a:rPr>
              <a:t>19</a:t>
            </a:r>
            <a:r>
              <a:rPr lang="ja-JP" altLang="en-US" dirty="0">
                <a:latin typeface="メイリオ" panose="020B0604030504040204" pitchFamily="50" charset="-128"/>
                <a:ea typeface="メイリオ" panose="020B0604030504040204" pitchFamily="50" charset="-128"/>
              </a:rPr>
              <a:t>人）・１術（はり又はきゅうのいずれか一方）の場合　  　</a:t>
            </a:r>
            <a:r>
              <a:rPr lang="en-US" altLang="ja-JP" dirty="0">
                <a:latin typeface="メイリオ" panose="020B0604030504040204" pitchFamily="50" charset="-128"/>
                <a:ea typeface="メイリオ" panose="020B0604030504040204" pitchFamily="50" charset="-128"/>
              </a:rPr>
              <a:t>1,800</a:t>
            </a:r>
            <a:r>
              <a:rPr lang="ja-JP" altLang="en-US" dirty="0">
                <a:latin typeface="メイリオ" panose="020B0604030504040204" pitchFamily="50" charset="-128"/>
                <a:ea typeface="メイリオ" panose="020B0604030504040204" pitchFamily="50" charset="-128"/>
              </a:rPr>
              <a:t>円</a:t>
            </a:r>
            <a:endParaRPr lang="en-US" altLang="ja-JP" dirty="0">
              <a:latin typeface="メイリオ" panose="020B0604030504040204" pitchFamily="50" charset="-128"/>
              <a:ea typeface="メイリオ" panose="020B0604030504040204" pitchFamily="50" charset="-128"/>
            </a:endParaRPr>
          </a:p>
          <a:p>
            <a:pPr fontAlgn="ctr"/>
            <a:r>
              <a:rPr lang="ja-JP" altLang="en-US" dirty="0">
                <a:latin typeface="メイリオ" panose="020B0604030504040204" pitchFamily="50" charset="-128"/>
                <a:ea typeface="メイリオ" panose="020B0604030504040204" pitchFamily="50" charset="-128"/>
              </a:rPr>
              <a:t>　　　　　　　 ・２術（はり、きゅう併用）の場合　　　　　　　　　</a:t>
            </a:r>
            <a:r>
              <a:rPr lang="en-US" altLang="ja-JP" dirty="0">
                <a:latin typeface="メイリオ" panose="020B0604030504040204" pitchFamily="50" charset="-128"/>
                <a:ea typeface="メイリオ" panose="020B0604030504040204" pitchFamily="50" charset="-128"/>
              </a:rPr>
              <a:t>1,970</a:t>
            </a:r>
            <a:r>
              <a:rPr lang="ja-JP" altLang="en-US" dirty="0">
                <a:latin typeface="メイリオ" panose="020B0604030504040204" pitchFamily="50" charset="-128"/>
                <a:ea typeface="メイリオ" panose="020B0604030504040204" pitchFamily="50" charset="-128"/>
              </a:rPr>
              <a:t>円</a:t>
            </a:r>
            <a:endParaRPr lang="en-US" altLang="ja-JP" dirty="0">
              <a:latin typeface="メイリオ" panose="020B0604030504040204" pitchFamily="50" charset="-128"/>
              <a:ea typeface="メイリオ" panose="020B0604030504040204" pitchFamily="50" charset="-128"/>
            </a:endParaRPr>
          </a:p>
          <a:p>
            <a:pPr fontAlgn="ctr"/>
            <a:r>
              <a:rPr lang="ja-JP" altLang="en-US" dirty="0">
                <a:latin typeface="メイリオ" panose="020B0604030504040204" pitchFamily="50" charset="-128"/>
                <a:ea typeface="メイリオ" panose="020B0604030504040204" pitchFamily="50" charset="-128"/>
              </a:rPr>
              <a:t>・訪問施術料５</a:t>
            </a:r>
            <a:r>
              <a:rPr lang="en-US" altLang="ja-JP" dirty="0">
                <a:solidFill>
                  <a:srgbClr val="000000"/>
                </a:solidFill>
                <a:latin typeface="メイリオ" panose="020B0604030504040204" pitchFamily="50" charset="-128"/>
                <a:ea typeface="メイリオ" panose="020B0604030504040204" pitchFamily="50" charset="-128"/>
              </a:rPr>
              <a:t> </a:t>
            </a:r>
            <a:r>
              <a:rPr lang="en-US" altLang="ja-JP" sz="1300" dirty="0">
                <a:solidFill>
                  <a:srgbClr val="000000"/>
                </a:solidFill>
                <a:latin typeface="メイリオ" panose="020B0604030504040204" pitchFamily="50" charset="-128"/>
                <a:ea typeface="メイリオ" panose="020B0604030504040204" pitchFamily="50" charset="-128"/>
              </a:rPr>
              <a:t>※</a:t>
            </a:r>
            <a:r>
              <a:rPr lang="ja-JP" altLang="en-US" sz="1300" dirty="0">
                <a:solidFill>
                  <a:srgbClr val="000000"/>
                </a:solidFill>
                <a:latin typeface="メイリオ" panose="020B0604030504040204" pitchFamily="50" charset="-128"/>
                <a:ea typeface="メイリオ" panose="020B0604030504040204" pitchFamily="50" charset="-128"/>
              </a:rPr>
              <a:t>同一日・同一建物で施術を行った患者数が「</a:t>
            </a:r>
            <a:r>
              <a:rPr lang="en-US" altLang="ja-JP" sz="1300" dirty="0">
                <a:solidFill>
                  <a:srgbClr val="000000"/>
                </a:solidFill>
                <a:latin typeface="メイリオ" panose="020B0604030504040204" pitchFamily="50" charset="-128"/>
                <a:ea typeface="メイリオ" panose="020B0604030504040204" pitchFamily="50" charset="-128"/>
              </a:rPr>
              <a:t>20</a:t>
            </a:r>
            <a:r>
              <a:rPr lang="ja-JP" altLang="en-US" sz="1300" dirty="0">
                <a:solidFill>
                  <a:srgbClr val="000000"/>
                </a:solidFill>
                <a:latin typeface="メイリオ" panose="020B0604030504040204" pitchFamily="50" charset="-128"/>
                <a:ea typeface="メイリオ" panose="020B0604030504040204" pitchFamily="50" charset="-128"/>
              </a:rPr>
              <a:t>人以上の場合」の患者１人あたり料金</a:t>
            </a:r>
            <a:endParaRPr lang="en-US" altLang="ja-JP" sz="1300" dirty="0">
              <a:latin typeface="メイリオ" panose="020B0604030504040204" pitchFamily="50" charset="-128"/>
              <a:ea typeface="メイリオ" panose="020B0604030504040204" pitchFamily="50" charset="-128"/>
            </a:endParaRPr>
          </a:p>
          <a:p>
            <a:pPr fontAlgn="ctr"/>
            <a:r>
              <a:rPr lang="ja-JP" altLang="en-US" dirty="0">
                <a:latin typeface="メイリオ" panose="020B0604030504040204" pitchFamily="50" charset="-128"/>
                <a:ea typeface="メイリオ" panose="020B0604030504040204" pitchFamily="50" charset="-128"/>
              </a:rPr>
              <a:t>（</a:t>
            </a:r>
            <a:r>
              <a:rPr lang="en-US" altLang="ja-JP" dirty="0">
                <a:latin typeface="メイリオ" panose="020B0604030504040204" pitchFamily="50" charset="-128"/>
                <a:ea typeface="メイリオ" panose="020B0604030504040204" pitchFamily="50" charset="-128"/>
              </a:rPr>
              <a:t>20</a:t>
            </a:r>
            <a:r>
              <a:rPr lang="ja-JP" altLang="en-US" dirty="0">
                <a:latin typeface="メイリオ" panose="020B0604030504040204" pitchFamily="50" charset="-128"/>
                <a:ea typeface="メイリオ" panose="020B0604030504040204" pitchFamily="50" charset="-128"/>
              </a:rPr>
              <a:t>人以上）　・１術（はり又はきゅうのいずれか一方）の場合　  　</a:t>
            </a:r>
            <a:r>
              <a:rPr lang="en-US" altLang="ja-JP" dirty="0">
                <a:latin typeface="メイリオ" panose="020B0604030504040204" pitchFamily="50" charset="-128"/>
                <a:ea typeface="メイリオ" panose="020B0604030504040204" pitchFamily="50" charset="-128"/>
              </a:rPr>
              <a:t>1,720</a:t>
            </a:r>
            <a:r>
              <a:rPr lang="ja-JP" altLang="en-US" dirty="0">
                <a:latin typeface="メイリオ" panose="020B0604030504040204" pitchFamily="50" charset="-128"/>
                <a:ea typeface="メイリオ" panose="020B0604030504040204" pitchFamily="50" charset="-128"/>
              </a:rPr>
              <a:t>円</a:t>
            </a:r>
            <a:endParaRPr lang="en-US" altLang="ja-JP" dirty="0">
              <a:latin typeface="メイリオ" panose="020B0604030504040204" pitchFamily="50" charset="-128"/>
              <a:ea typeface="メイリオ" panose="020B0604030504040204" pitchFamily="50" charset="-128"/>
            </a:endParaRPr>
          </a:p>
          <a:p>
            <a:pPr fontAlgn="ctr"/>
            <a:r>
              <a:rPr lang="ja-JP" altLang="en-US" dirty="0">
                <a:latin typeface="メイリオ" panose="020B0604030504040204" pitchFamily="50" charset="-128"/>
                <a:ea typeface="メイリオ" panose="020B0604030504040204" pitchFamily="50" charset="-128"/>
              </a:rPr>
              <a:t>　　　　　　　・２術（はり、きゅう併用）の場合　　　　　　　　　</a:t>
            </a:r>
            <a:r>
              <a:rPr lang="en-US" altLang="ja-JP" dirty="0">
                <a:latin typeface="メイリオ" panose="020B0604030504040204" pitchFamily="50" charset="-128"/>
                <a:ea typeface="メイリオ" panose="020B0604030504040204" pitchFamily="50" charset="-128"/>
              </a:rPr>
              <a:t>1,890</a:t>
            </a:r>
            <a:r>
              <a:rPr lang="ja-JP" altLang="en-US" dirty="0">
                <a:latin typeface="メイリオ" panose="020B0604030504040204" pitchFamily="50" charset="-128"/>
                <a:ea typeface="メイリオ" panose="020B0604030504040204" pitchFamily="50" charset="-128"/>
              </a:rPr>
              <a:t>円</a:t>
            </a:r>
            <a:endParaRPr lang="en-US" altLang="ja-JP" sz="2400" b="1" dirty="0">
              <a:solidFill>
                <a:srgbClr val="FF0000"/>
              </a:solidFill>
              <a:latin typeface="メイリオ" panose="020B0604030504040204" pitchFamily="50" charset="-128"/>
              <a:ea typeface="メイリオ" panose="020B0604030504040204" pitchFamily="50" charset="-128"/>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3EC40B-7EE3-E636-64A0-38CE9B87E64F}"/>
            </a:ext>
          </a:extLst>
        </p:cNvPr>
        <p:cNvGrpSpPr/>
        <p:nvPr/>
      </p:nvGrpSpPr>
      <p:grpSpPr>
        <a:xfrm>
          <a:off x="0" y="0"/>
          <a:ext cx="0" cy="0"/>
          <a:chOff x="0" y="0"/>
          <a:chExt cx="0" cy="0"/>
        </a:xfrm>
      </p:grpSpPr>
      <p:sp>
        <p:nvSpPr>
          <p:cNvPr id="330754" name="Rectangle 2">
            <a:extLst>
              <a:ext uri="{FF2B5EF4-FFF2-40B4-BE49-F238E27FC236}">
                <a16:creationId xmlns:a16="http://schemas.microsoft.com/office/drawing/2014/main" id="{8B2223D3-1303-F945-879F-4DE94E4402BB}"/>
              </a:ext>
            </a:extLst>
          </p:cNvPr>
          <p:cNvSpPr>
            <a:spLocks noGrp="1" noChangeArrowheads="1"/>
          </p:cNvSpPr>
          <p:nvPr>
            <p:ph type="title"/>
          </p:nvPr>
        </p:nvSpPr>
        <p:spPr>
          <a:xfrm>
            <a:off x="179512" y="72605"/>
            <a:ext cx="8928992" cy="692099"/>
          </a:xfrm>
        </p:spPr>
        <p:txBody>
          <a:bodyPr>
            <a:noAutofit/>
          </a:bodyPr>
          <a:lstStyle/>
          <a:p>
            <a:pPr>
              <a:defRPr/>
            </a:pPr>
            <a:r>
              <a:rPr lang="ja-JP" altLang="en-US" sz="2800">
                <a:latin typeface="メイリオ" panose="020B0604030504040204" pitchFamily="50" charset="-128"/>
                <a:ea typeface="メイリオ" panose="020B0604030504040204" pitchFamily="50" charset="-128"/>
              </a:rPr>
              <a:t>はり師、きゅう師の施術に係る療養費の算定について</a:t>
            </a:r>
          </a:p>
        </p:txBody>
      </p:sp>
      <p:sp>
        <p:nvSpPr>
          <p:cNvPr id="5" name="スライド番号プレースホルダ 3">
            <a:extLst>
              <a:ext uri="{FF2B5EF4-FFF2-40B4-BE49-F238E27FC236}">
                <a16:creationId xmlns:a16="http://schemas.microsoft.com/office/drawing/2014/main" id="{342B5CDE-9AB0-2869-3AA3-732613067235}"/>
              </a:ext>
            </a:extLst>
          </p:cNvPr>
          <p:cNvSpPr>
            <a:spLocks noGrp="1"/>
          </p:cNvSpPr>
          <p:nvPr>
            <p:ph type="sldNum" sz="quarter" idx="12"/>
          </p:nvPr>
        </p:nvSpPr>
        <p:spPr>
          <a:xfrm>
            <a:off x="6640945" y="6302270"/>
            <a:ext cx="2133600" cy="365125"/>
          </a:xfrm>
        </p:spPr>
        <p:txBody>
          <a:bodyPr/>
          <a:lstStyle/>
          <a:p>
            <a:pPr algn="r">
              <a:defRPr/>
            </a:pPr>
            <a:fld id="{BD8702F6-9171-4D61-9430-870447FA39ED}" type="slidenum">
              <a:rPr lang="en-US" altLang="ja-JP" sz="2400"/>
              <a:pPr algn="r">
                <a:defRPr/>
              </a:pPr>
              <a:t>47</a:t>
            </a:fld>
            <a:endParaRPr lang="en-US" altLang="ja-JP" sz="2400" dirty="0"/>
          </a:p>
        </p:txBody>
      </p:sp>
      <p:sp>
        <p:nvSpPr>
          <p:cNvPr id="2" name="角丸四角形 1">
            <a:extLst>
              <a:ext uri="{FF2B5EF4-FFF2-40B4-BE49-F238E27FC236}">
                <a16:creationId xmlns:a16="http://schemas.microsoft.com/office/drawing/2014/main" id="{5222B909-2585-5890-E814-5DBCD0E46DE8}"/>
              </a:ext>
            </a:extLst>
          </p:cNvPr>
          <p:cNvSpPr/>
          <p:nvPr/>
        </p:nvSpPr>
        <p:spPr>
          <a:xfrm>
            <a:off x="179512" y="678707"/>
            <a:ext cx="8784976" cy="1958206"/>
          </a:xfrm>
          <a:prstGeom prst="roundRect">
            <a:avLst>
              <a:gd name="adj" fmla="val 6633"/>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tx1"/>
              </a:solidFill>
            </a:endParaRPr>
          </a:p>
        </p:txBody>
      </p:sp>
      <p:sp>
        <p:nvSpPr>
          <p:cNvPr id="3" name="正方形/長方形 2">
            <a:extLst>
              <a:ext uri="{FF2B5EF4-FFF2-40B4-BE49-F238E27FC236}">
                <a16:creationId xmlns:a16="http://schemas.microsoft.com/office/drawing/2014/main" id="{051C1B4A-BD72-67DA-4480-ED73A594AF05}"/>
              </a:ext>
            </a:extLst>
          </p:cNvPr>
          <p:cNvSpPr/>
          <p:nvPr/>
        </p:nvSpPr>
        <p:spPr>
          <a:xfrm>
            <a:off x="381117" y="678706"/>
            <a:ext cx="8525782" cy="1972335"/>
          </a:xfrm>
          <a:prstGeom prst="rect">
            <a:avLst/>
          </a:prstGeom>
        </p:spPr>
        <p:txBody>
          <a:bodyPr wrap="square">
            <a:spAutoFit/>
          </a:bodyPr>
          <a:lstStyle/>
          <a:p>
            <a:pPr lvl="0" fontAlgn="ctr">
              <a:defRPr/>
            </a:pPr>
            <a:endParaRPr lang="en-US" altLang="ja-JP" strike="sngStrike">
              <a:solidFill>
                <a:srgbClr val="000000"/>
              </a:solidFill>
              <a:highlight>
                <a:srgbClr val="FFFF00"/>
              </a:highlight>
              <a:latin typeface="メイリオ" panose="020B0604030504040204" pitchFamily="50" charset="-128"/>
              <a:ea typeface="メイリオ" panose="020B0604030504040204" pitchFamily="50" charset="-128"/>
            </a:endParaRPr>
          </a:p>
          <a:p>
            <a:pPr algn="just">
              <a:lnSpc>
                <a:spcPts val="2500"/>
              </a:lnSpc>
              <a:defRPr/>
            </a:pPr>
            <a:r>
              <a:rPr kumimoji="1" lang="zh-TW" altLang="en-US" sz="1800" b="0" i="0" u="none" strike="noStrike" kern="1200" cap="none" spc="0" normalizeH="0" baseline="0" noProof="0">
                <a:ln>
                  <a:noFill/>
                </a:ln>
                <a:effectLst/>
                <a:uLnTx/>
                <a:uFillTx/>
                <a:latin typeface="メイリオ" panose="020B0604030504040204" pitchFamily="50" charset="-128"/>
                <a:ea typeface="メイリオ" panose="020B0604030504040204" pitchFamily="50" charset="-128"/>
                <a:cs typeface="+mn-cs"/>
              </a:rPr>
              <a:t>●電療料</a:t>
            </a:r>
            <a:r>
              <a:rPr kumimoji="1" lang="ja-JP" altLang="en-US" sz="1800" b="0" i="0" u="none" strike="noStrike" kern="1200" cap="none" spc="0" normalizeH="0" baseline="0" noProof="0">
                <a:ln>
                  <a:noFill/>
                </a:ln>
                <a:effectLst/>
                <a:uLnTx/>
                <a:uFillTx/>
                <a:latin typeface="メイリオ" panose="020B0604030504040204" pitchFamily="50" charset="-128"/>
                <a:ea typeface="メイリオ" panose="020B0604030504040204" pitchFamily="50" charset="-128"/>
                <a:cs typeface="+mn-cs"/>
              </a:rPr>
              <a:t>（施術料の加算）　　　　　　　　　　　　　</a:t>
            </a:r>
            <a:r>
              <a:rPr lang="ja-JP" altLang="en-US">
                <a:latin typeface="メイリオ" panose="020B0604030504040204" pitchFamily="50" charset="-128"/>
                <a:ea typeface="メイリオ" panose="020B0604030504040204" pitchFamily="50" charset="-128"/>
              </a:rPr>
              <a:t>・１回につき　　</a:t>
            </a:r>
            <a:r>
              <a:rPr lang="en-US" altLang="ja-JP">
                <a:latin typeface="メイリオ" panose="020B0604030504040204" pitchFamily="50" charset="-128"/>
                <a:ea typeface="メイリオ" panose="020B0604030504040204" pitchFamily="50" charset="-128"/>
              </a:rPr>
              <a:t>100</a:t>
            </a:r>
            <a:r>
              <a:rPr lang="ja-JP" altLang="en-US">
                <a:latin typeface="メイリオ" panose="020B0604030504040204" pitchFamily="50" charset="-128"/>
                <a:ea typeface="メイリオ" panose="020B0604030504040204" pitchFamily="50" charset="-128"/>
              </a:rPr>
              <a:t>円</a:t>
            </a:r>
            <a:endParaRPr lang="en-US" altLang="ja-JP">
              <a:latin typeface="メイリオ" panose="020B0604030504040204" pitchFamily="50" charset="-128"/>
              <a:ea typeface="メイリオ" panose="020B0604030504040204" pitchFamily="50" charset="-128"/>
            </a:endParaRPr>
          </a:p>
          <a:p>
            <a:pPr marL="0" marR="0" lvl="0" indent="0" algn="just" defTabSz="914400" rtl="0" eaLnBrk="1" fontAlgn="auto" latinLnBrk="0" hangingPunct="1">
              <a:lnSpc>
                <a:spcPts val="2500"/>
              </a:lnSpc>
              <a:spcBef>
                <a:spcPts val="0"/>
              </a:spcBef>
              <a:spcAft>
                <a:spcPts val="0"/>
              </a:spcAft>
              <a:buClrTx/>
              <a:buSzTx/>
              <a:buFontTx/>
              <a:buNone/>
              <a:tabLst/>
              <a:defRPr/>
            </a:pPr>
            <a:r>
              <a:rPr kumimoji="1" lang="ja-JP" altLang="en-US" sz="1800" b="0" i="0" u="none" strike="noStrike" kern="1200" cap="none" spc="0" normalizeH="0" baseline="0" noProof="0">
                <a:ln>
                  <a:noFill/>
                </a:ln>
                <a:effectLst/>
                <a:uLnTx/>
                <a:uFillTx/>
                <a:latin typeface="メイリオ" panose="020B0604030504040204" pitchFamily="50" charset="-128"/>
                <a:ea typeface="メイリオ" panose="020B0604030504040204" pitchFamily="50" charset="-128"/>
                <a:cs typeface="+mn-cs"/>
              </a:rPr>
              <a:t>●特別地域加算</a:t>
            </a:r>
            <a:r>
              <a:rPr kumimoji="1" lang="ja-JP" altLang="en-US" sz="1600" b="0" i="0" u="none" strike="noStrike" kern="1200" cap="none" spc="0" normalizeH="0" baseline="0" noProof="0">
                <a:ln>
                  <a:noFill/>
                </a:ln>
                <a:effectLst/>
                <a:uLnTx/>
                <a:uFillTx/>
                <a:latin typeface="メイリオ" panose="020B0604030504040204" pitchFamily="50" charset="-128"/>
                <a:ea typeface="メイリオ" panose="020B0604030504040204" pitchFamily="50" charset="-128"/>
                <a:cs typeface="+mn-cs"/>
              </a:rPr>
              <a:t>（施術料の加算）</a:t>
            </a:r>
            <a:r>
              <a:rPr lang="ja-JP" altLang="en-US">
                <a:latin typeface="メイリオ" panose="020B0604030504040204" pitchFamily="50" charset="-128"/>
                <a:ea typeface="メイリオ" panose="020B0604030504040204" pitchFamily="50" charset="-128"/>
              </a:rPr>
              <a:t>・</a:t>
            </a:r>
            <a:r>
              <a:rPr kumimoji="1" lang="ja-JP" altLang="en-US" sz="1200" b="0" i="0" u="none" strike="noStrike" kern="1200" cap="none" spc="0" normalizeH="0" baseline="0" noProof="0">
                <a:ln>
                  <a:noFill/>
                </a:ln>
                <a:effectLst/>
                <a:uLnTx/>
                <a:uFillTx/>
                <a:latin typeface="メイリオ" panose="020B0604030504040204" pitchFamily="50" charset="-128"/>
                <a:ea typeface="メイリオ" panose="020B0604030504040204" pitchFamily="50" charset="-128"/>
                <a:cs typeface="+mn-cs"/>
              </a:rPr>
              <a:t>特別地域に居住する患者への施術　</a:t>
            </a:r>
            <a:r>
              <a:rPr lang="ja-JP" altLang="en-US">
                <a:latin typeface="メイリオ" panose="020B0604030504040204" pitchFamily="50" charset="-128"/>
                <a:ea typeface="メイリオ" panose="020B0604030504040204" pitchFamily="50" charset="-128"/>
              </a:rPr>
              <a:t>１回につき </a:t>
            </a:r>
            <a:r>
              <a:rPr lang="en-US" altLang="ja-JP">
                <a:latin typeface="メイリオ" panose="020B0604030504040204" pitchFamily="50" charset="-128"/>
                <a:ea typeface="メイリオ" panose="020B0604030504040204" pitchFamily="50" charset="-128"/>
              </a:rPr>
              <a:t>250</a:t>
            </a:r>
            <a:r>
              <a:rPr lang="ja-JP" altLang="en-US">
                <a:latin typeface="メイリオ" panose="020B0604030504040204" pitchFamily="50" charset="-128"/>
                <a:ea typeface="メイリオ" panose="020B0604030504040204" pitchFamily="50" charset="-128"/>
              </a:rPr>
              <a:t>円加算</a:t>
            </a:r>
            <a:endParaRPr kumimoji="1" lang="en-US" altLang="zh-TW" b="0" i="0" u="none" strike="noStrike" kern="1200" cap="none" spc="0" normalizeH="0" baseline="0" noProof="0">
              <a:ln>
                <a:noFill/>
              </a:ln>
              <a:effectLst/>
              <a:uLnTx/>
              <a:uFillTx/>
              <a:latin typeface="メイリオ" panose="020B0604030504040204" pitchFamily="50" charset="-128"/>
              <a:ea typeface="メイリオ" panose="020B0604030504040204" pitchFamily="50" charset="-128"/>
              <a:cs typeface="+mn-cs"/>
            </a:endParaRPr>
          </a:p>
          <a:p>
            <a:pPr marL="0" marR="0" lvl="0" indent="0" algn="just" defTabSz="914400" rtl="0" eaLnBrk="1" fontAlgn="auto" latinLnBrk="0" hangingPunct="1">
              <a:lnSpc>
                <a:spcPts val="2500"/>
              </a:lnSpc>
              <a:spcBef>
                <a:spcPts val="0"/>
              </a:spcBef>
              <a:spcAft>
                <a:spcPts val="0"/>
              </a:spcAft>
              <a:buClrTx/>
              <a:buSzTx/>
              <a:buFontTx/>
              <a:buNone/>
              <a:tabLst/>
              <a:defRPr/>
            </a:pPr>
            <a:r>
              <a:rPr kumimoji="1" lang="ja-JP" altLang="en-US" sz="1800" b="0" i="0" u="none" strike="noStrike" kern="1200" cap="none" spc="0" normalizeH="0" baseline="0" noProof="0">
                <a:ln>
                  <a:noFill/>
                </a:ln>
                <a:effectLst/>
                <a:uLnTx/>
                <a:uFillTx/>
                <a:latin typeface="メイリオ" panose="020B0604030504040204" pitchFamily="50" charset="-128"/>
                <a:ea typeface="メイリオ" panose="020B0604030504040204" pitchFamily="50" charset="-128"/>
                <a:cs typeface="+mn-cs"/>
              </a:rPr>
              <a:t>●往療料（突発的な往療）　　　　　　　　　　　　　</a:t>
            </a:r>
            <a:r>
              <a:rPr lang="ja-JP" altLang="en-US">
                <a:latin typeface="メイリオ" panose="020B0604030504040204" pitchFamily="50" charset="-128"/>
                <a:ea typeface="メイリオ" panose="020B0604030504040204" pitchFamily="50" charset="-128"/>
              </a:rPr>
              <a:t>・１回につき　</a:t>
            </a:r>
            <a:r>
              <a:rPr lang="en-US" altLang="ja-JP">
                <a:latin typeface="メイリオ" panose="020B0604030504040204" pitchFamily="50" charset="-128"/>
                <a:ea typeface="メイリオ" panose="020B0604030504040204" pitchFamily="50" charset="-128"/>
              </a:rPr>
              <a:t>2,300</a:t>
            </a:r>
            <a:r>
              <a:rPr lang="ja-JP" altLang="en-US">
                <a:latin typeface="メイリオ" panose="020B0604030504040204" pitchFamily="50" charset="-128"/>
                <a:ea typeface="メイリオ" panose="020B0604030504040204" pitchFamily="50" charset="-128"/>
              </a:rPr>
              <a:t>円</a:t>
            </a:r>
            <a:endParaRPr kumimoji="1" lang="en-US" altLang="ja-JP" sz="1800" b="0" i="0" u="none" strike="noStrike" kern="1200" cap="none" spc="0" normalizeH="0" baseline="0" noProof="0">
              <a:ln>
                <a:noFill/>
              </a:ln>
              <a:effectLst/>
              <a:uLnTx/>
              <a:uFillTx/>
              <a:latin typeface="メイリオ" panose="020B0604030504040204" pitchFamily="50" charset="-128"/>
              <a:ea typeface="メイリオ" panose="020B0604030504040204" pitchFamily="50" charset="-128"/>
              <a:cs typeface="+mn-cs"/>
            </a:endParaRPr>
          </a:p>
          <a:p>
            <a:pPr marL="0" marR="0" lvl="0" indent="0" algn="just" defTabSz="914400" rtl="0" eaLnBrk="1" fontAlgn="auto" latinLnBrk="0" hangingPunct="1">
              <a:lnSpc>
                <a:spcPts val="2500"/>
              </a:lnSpc>
              <a:spcBef>
                <a:spcPts val="0"/>
              </a:spcBef>
              <a:spcAft>
                <a:spcPts val="0"/>
              </a:spcAft>
              <a:buClrTx/>
              <a:buSzTx/>
              <a:buFontTx/>
              <a:buNone/>
              <a:tabLst/>
              <a:defRPr/>
            </a:pPr>
            <a:r>
              <a:rPr kumimoji="1" lang="ja-JP" altLang="en-US" sz="1800" b="0" i="0" u="none" strike="noStrike" kern="1200" cap="none" spc="0" normalizeH="0" baseline="0" noProof="0">
                <a:ln>
                  <a:noFill/>
                </a:ln>
                <a:effectLst/>
                <a:uLnTx/>
                <a:uFillTx/>
                <a:latin typeface="メイリオ" panose="020B0604030504040204" pitchFamily="50" charset="-128"/>
                <a:ea typeface="メイリオ" panose="020B0604030504040204" pitchFamily="50" charset="-128"/>
                <a:cs typeface="+mn-cs"/>
              </a:rPr>
              <a:t>●施術報告書交付料                                                                       </a:t>
            </a:r>
            <a:r>
              <a:rPr kumimoji="1" lang="en-US" altLang="ja-JP" sz="1800" b="0" i="0" u="none" strike="noStrike" kern="1200" cap="none" spc="0" normalizeH="0" baseline="0" noProof="0">
                <a:ln>
                  <a:noFill/>
                </a:ln>
                <a:effectLst/>
                <a:uLnTx/>
                <a:uFillTx/>
                <a:latin typeface="メイリオ" panose="020B0604030504040204" pitchFamily="50" charset="-128"/>
                <a:ea typeface="メイリオ" panose="020B0604030504040204" pitchFamily="50" charset="-128"/>
                <a:cs typeface="+mn-cs"/>
              </a:rPr>
              <a:t>480</a:t>
            </a:r>
            <a:r>
              <a:rPr kumimoji="1" lang="ja-JP" altLang="en-US" sz="1800" b="0" i="0" u="none" strike="noStrike" kern="1200" cap="none" spc="0" normalizeH="0" baseline="0" noProof="0">
                <a:ln>
                  <a:noFill/>
                </a:ln>
                <a:effectLst/>
                <a:uLnTx/>
                <a:uFillTx/>
                <a:latin typeface="メイリオ" panose="020B0604030504040204" pitchFamily="50" charset="-128"/>
                <a:ea typeface="メイリオ" panose="020B0604030504040204" pitchFamily="50" charset="-128"/>
                <a:cs typeface="+mn-cs"/>
              </a:rPr>
              <a:t>円</a:t>
            </a:r>
            <a:endParaRPr kumimoji="1" lang="en-US" altLang="ja-JP" sz="1800" b="0" i="0" u="none" strike="noStrike" kern="1200" cap="none" spc="0" normalizeH="0" baseline="0" noProof="0">
              <a:ln>
                <a:noFill/>
              </a:ln>
              <a:effectLst/>
              <a:uLnTx/>
              <a:uFillTx/>
              <a:latin typeface="メイリオ" panose="020B0604030504040204" pitchFamily="50" charset="-128"/>
              <a:ea typeface="メイリオ" panose="020B0604030504040204" pitchFamily="50" charset="-128"/>
              <a:cs typeface="+mn-cs"/>
            </a:endParaRPr>
          </a:p>
          <a:p>
            <a:pPr marL="0" marR="0" lvl="0" indent="0" defTabSz="914400" rtl="0" eaLnBrk="1" fontAlgn="auto" latinLnBrk="0" hangingPunct="1">
              <a:lnSpc>
                <a:spcPts val="2500"/>
              </a:lnSpc>
              <a:spcBef>
                <a:spcPts val="0"/>
              </a:spcBef>
              <a:spcAft>
                <a:spcPts val="0"/>
              </a:spcAft>
              <a:buClrTx/>
              <a:buSzTx/>
              <a:buFontTx/>
              <a:buNone/>
              <a:tabLst/>
              <a:defRPr/>
            </a:pPr>
            <a:r>
              <a:rPr lang="zh-TW" altLang="en-US">
                <a:latin typeface="メイリオ" panose="020B0604030504040204" pitchFamily="50" charset="-128"/>
                <a:ea typeface="メイリオ" panose="020B0604030504040204" pitchFamily="50" charset="-128"/>
              </a:rPr>
              <a:t>●</a:t>
            </a:r>
            <a:r>
              <a:rPr lang="ja-JP" altLang="en-US">
                <a:latin typeface="メイリオ" panose="020B0604030504040204" pitchFamily="50" charset="-128"/>
                <a:ea typeface="メイリオ" panose="020B0604030504040204" pitchFamily="50" charset="-128"/>
              </a:rPr>
              <a:t>明細書発行加算　</a:t>
            </a:r>
            <a:r>
              <a:rPr lang="zh-TW" altLang="en-US">
                <a:latin typeface="メイリオ" panose="020B0604030504040204" pitchFamily="50" charset="-128"/>
                <a:ea typeface="メイリオ" panose="020B0604030504040204" pitchFamily="50" charset="-128"/>
              </a:rPr>
              <a:t>                                                                       </a:t>
            </a:r>
            <a:r>
              <a:rPr lang="ja-JP" altLang="en-US">
                <a:latin typeface="メイリオ" panose="020B0604030504040204" pitchFamily="50" charset="-128"/>
                <a:ea typeface="メイリオ" panose="020B0604030504040204" pitchFamily="50" charset="-128"/>
              </a:rPr>
              <a:t>  </a:t>
            </a:r>
            <a:r>
              <a:rPr lang="en-US" altLang="ja-JP">
                <a:latin typeface="メイリオ" panose="020B0604030504040204" pitchFamily="50" charset="-128"/>
                <a:ea typeface="メイリオ" panose="020B0604030504040204" pitchFamily="50" charset="-128"/>
              </a:rPr>
              <a:t>1</a:t>
            </a:r>
            <a:r>
              <a:rPr lang="en-US" altLang="zh-TW">
                <a:latin typeface="メイリオ" panose="020B0604030504040204" pitchFamily="50" charset="-128"/>
                <a:ea typeface="メイリオ" panose="020B0604030504040204" pitchFamily="50" charset="-128"/>
              </a:rPr>
              <a:t>0</a:t>
            </a:r>
            <a:r>
              <a:rPr lang="zh-TW" altLang="en-US">
                <a:latin typeface="メイリオ" panose="020B0604030504040204" pitchFamily="50" charset="-128"/>
                <a:ea typeface="メイリオ" panose="020B0604030504040204" pitchFamily="50" charset="-128"/>
              </a:rPr>
              <a:t>円</a:t>
            </a:r>
          </a:p>
        </p:txBody>
      </p:sp>
      <p:sp>
        <p:nvSpPr>
          <p:cNvPr id="4" name="テキスト ボックス 3">
            <a:extLst>
              <a:ext uri="{FF2B5EF4-FFF2-40B4-BE49-F238E27FC236}">
                <a16:creationId xmlns:a16="http://schemas.microsoft.com/office/drawing/2014/main" id="{F1F77B62-EAD8-0815-0275-5594ED24F2A1}"/>
              </a:ext>
            </a:extLst>
          </p:cNvPr>
          <p:cNvSpPr txBox="1"/>
          <p:nvPr/>
        </p:nvSpPr>
        <p:spPr>
          <a:xfrm>
            <a:off x="381117" y="3068960"/>
            <a:ext cx="8525782" cy="2723823"/>
          </a:xfrm>
          <a:prstGeom prst="rect">
            <a:avLst/>
          </a:prstGeom>
          <a:noFill/>
        </p:spPr>
        <p:txBody>
          <a:bodyPr wrap="square" rtlCol="0">
            <a:spAutoFit/>
          </a:bodyPr>
          <a:lstStyle/>
          <a:p>
            <a:pPr marL="360000" indent="-360000"/>
            <a:r>
              <a:rPr lang="en-US" altLang="ja-JP">
                <a:latin typeface="メイリオ" panose="020B0604030504040204" pitchFamily="50" charset="-128"/>
                <a:ea typeface="メイリオ" panose="020B0604030504040204" pitchFamily="50" charset="-128"/>
              </a:rPr>
              <a:t>※</a:t>
            </a:r>
            <a:r>
              <a:rPr lang="ja-JP" altLang="en-US">
                <a:latin typeface="メイリオ" panose="020B0604030504040204" pitchFamily="50" charset="-128"/>
                <a:ea typeface="メイリオ" panose="020B0604030504040204" pitchFamily="50" charset="-128"/>
              </a:rPr>
              <a:t>　</a:t>
            </a:r>
            <a:r>
              <a:rPr kumimoji="1" lang="ja-JP" altLang="en-US">
                <a:latin typeface="メイリオ" panose="020B0604030504040204" pitchFamily="50" charset="-128"/>
                <a:ea typeface="メイリオ" panose="020B0604030504040204" pitchFamily="50" charset="-128"/>
              </a:rPr>
              <a:t>同一の患者に対する月１６回以降の施術については、施術料、訪問施術料及び電療料について所定料金の１００分の５０に相当する額により算定。</a:t>
            </a:r>
            <a:endParaRPr kumimoji="1" lang="en-US" altLang="ja-JP">
              <a:latin typeface="メイリオ" panose="020B0604030504040204" pitchFamily="50" charset="-128"/>
              <a:ea typeface="メイリオ" panose="020B0604030504040204" pitchFamily="50" charset="-128"/>
            </a:endParaRPr>
          </a:p>
          <a:p>
            <a:pPr marL="360000" indent="-360000"/>
            <a:endParaRPr kumimoji="1" lang="ja-JP" altLang="en-US" sz="800">
              <a:latin typeface="メイリオ" panose="020B0604030504040204" pitchFamily="50" charset="-128"/>
              <a:ea typeface="メイリオ" panose="020B0604030504040204" pitchFamily="50" charset="-128"/>
            </a:endParaRPr>
          </a:p>
          <a:p>
            <a:pPr marL="360000" indent="-360000"/>
            <a:r>
              <a:rPr kumimoji="1" lang="en-US" altLang="ja-JP">
                <a:latin typeface="メイリオ" panose="020B0604030504040204" pitchFamily="50" charset="-128"/>
                <a:ea typeface="メイリオ" panose="020B0604030504040204" pitchFamily="50" charset="-128"/>
              </a:rPr>
              <a:t>※</a:t>
            </a:r>
            <a:r>
              <a:rPr kumimoji="1" lang="ja-JP" altLang="en-US">
                <a:latin typeface="メイリオ" panose="020B0604030504040204" pitchFamily="50" charset="-128"/>
                <a:ea typeface="メイリオ" panose="020B0604030504040204" pitchFamily="50" charset="-128"/>
              </a:rPr>
              <a:t>　訪問施術料４又は５を算定する施術所における訪問施術について、同一月に集中率（訪問施術料の算定回数のうち、同一の施設等において行われるものの割合をいう。）が１００分の９０以上である場合には、当該月の当該施設における訪問施術の料金（一連の施術において算定される全ての料金）について１００分の８０に相当する額により算定する。なお、訪問施術料を算定せずに施術料を算定している場合は、当該施術料の算定回数も集中率の計算に含める。</a:t>
            </a:r>
          </a:p>
        </p:txBody>
      </p:sp>
    </p:spTree>
    <p:extLst>
      <p:ext uri="{BB962C8B-B14F-4D97-AF65-F5344CB8AC3E}">
        <p14:creationId xmlns:p14="http://schemas.microsoft.com/office/powerpoint/2010/main" val="18538137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2"/>
          <p:cNvSpPr>
            <a:spLocks noGrp="1" noChangeArrowheads="1"/>
          </p:cNvSpPr>
          <p:nvPr>
            <p:ph type="title"/>
          </p:nvPr>
        </p:nvSpPr>
        <p:spPr>
          <a:xfrm>
            <a:off x="166808" y="116632"/>
            <a:ext cx="8869688" cy="619114"/>
          </a:xfrm>
        </p:spPr>
        <p:txBody>
          <a:bodyPr>
            <a:noAutofit/>
          </a:bodyPr>
          <a:lstStyle/>
          <a:p>
            <a:pPr>
              <a:defRPr/>
            </a:pPr>
            <a:r>
              <a:rPr lang="ja-JP" altLang="en-US" sz="2500">
                <a:latin typeface="メイリオ" panose="020B0604030504040204" pitchFamily="50" charset="-128"/>
                <a:ea typeface="メイリオ" panose="020B0604030504040204" pitchFamily="50" charset="-128"/>
              </a:rPr>
              <a:t>あん摩マッサージ指圧師の施術に係る療養費の算定について</a:t>
            </a:r>
          </a:p>
        </p:txBody>
      </p:sp>
      <p:sp>
        <p:nvSpPr>
          <p:cNvPr id="5" name="スライド番号プレースホルダ 3"/>
          <p:cNvSpPr>
            <a:spLocks noGrp="1"/>
          </p:cNvSpPr>
          <p:nvPr>
            <p:ph type="sldNum" sz="quarter" idx="12"/>
          </p:nvPr>
        </p:nvSpPr>
        <p:spPr>
          <a:xfrm>
            <a:off x="6851658" y="6370932"/>
            <a:ext cx="2133600" cy="365125"/>
          </a:xfrm>
        </p:spPr>
        <p:txBody>
          <a:bodyPr/>
          <a:lstStyle/>
          <a:p>
            <a:pPr algn="r">
              <a:defRPr/>
            </a:pPr>
            <a:fld id="{BD8702F6-9171-4D61-9430-870447FA39ED}" type="slidenum">
              <a:rPr lang="en-US" altLang="ja-JP" sz="2400"/>
              <a:pPr algn="r">
                <a:defRPr/>
              </a:pPr>
              <a:t>48</a:t>
            </a:fld>
            <a:endParaRPr lang="en-US" altLang="ja-JP" sz="2400" dirty="0"/>
          </a:p>
        </p:txBody>
      </p:sp>
      <p:sp>
        <p:nvSpPr>
          <p:cNvPr id="2" name="角丸四角形 1"/>
          <p:cNvSpPr/>
          <p:nvPr/>
        </p:nvSpPr>
        <p:spPr>
          <a:xfrm>
            <a:off x="265938" y="757348"/>
            <a:ext cx="8719320" cy="5363749"/>
          </a:xfrm>
          <a:prstGeom prst="roundRect">
            <a:avLst>
              <a:gd name="adj" fmla="val 4613"/>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tx1"/>
              </a:solidFill>
            </a:endParaRPr>
          </a:p>
        </p:txBody>
      </p:sp>
      <p:sp>
        <p:nvSpPr>
          <p:cNvPr id="3" name="正方形/長方形 2"/>
          <p:cNvSpPr/>
          <p:nvPr/>
        </p:nvSpPr>
        <p:spPr>
          <a:xfrm>
            <a:off x="366698" y="884679"/>
            <a:ext cx="8618560" cy="4770537"/>
          </a:xfrm>
          <a:prstGeom prst="rect">
            <a:avLst/>
          </a:prstGeom>
        </p:spPr>
        <p:txBody>
          <a:bodyPr wrap="square">
            <a:spAutoFit/>
          </a:bodyPr>
          <a:lstStyle/>
          <a:p>
            <a:pPr fontAlgn="ctr"/>
            <a:r>
              <a:rPr lang="ja-JP" altLang="en-US" dirty="0">
                <a:latin typeface="メイリオ" panose="020B0604030504040204" pitchFamily="50" charset="-128"/>
                <a:ea typeface="メイリオ" panose="020B0604030504040204" pitchFamily="50" charset="-128"/>
              </a:rPr>
              <a:t>●マッサージ</a:t>
            </a:r>
            <a:endParaRPr lang="en-US" altLang="ja-JP" dirty="0">
              <a:latin typeface="メイリオ" panose="020B0604030504040204" pitchFamily="50" charset="-128"/>
              <a:ea typeface="メイリオ" panose="020B0604030504040204" pitchFamily="50" charset="-128"/>
            </a:endParaRPr>
          </a:p>
          <a:p>
            <a:pPr fontAlgn="ctr"/>
            <a:r>
              <a:rPr lang="ja-JP" altLang="en-US" dirty="0">
                <a:latin typeface="メイリオ" panose="020B0604030504040204" pitchFamily="50" charset="-128"/>
                <a:ea typeface="メイリオ" panose="020B0604030504040204" pitchFamily="50" charset="-128"/>
              </a:rPr>
              <a:t>＜通所＞</a:t>
            </a:r>
            <a:endParaRPr lang="en-US" altLang="ja-JP" dirty="0">
              <a:latin typeface="メイリオ" panose="020B0604030504040204" pitchFamily="50" charset="-128"/>
              <a:ea typeface="メイリオ" panose="020B0604030504040204" pitchFamily="50" charset="-128"/>
            </a:endParaRPr>
          </a:p>
          <a:p>
            <a:pPr fontAlgn="ctr"/>
            <a:r>
              <a:rPr lang="ja-JP" altLang="en-US" dirty="0">
                <a:latin typeface="メイリオ" panose="020B0604030504040204" pitchFamily="50" charset="-128"/>
                <a:ea typeface="メイリオ" panose="020B0604030504040204" pitchFamily="50" charset="-128"/>
              </a:rPr>
              <a:t>・１局所</a:t>
            </a:r>
            <a:r>
              <a:rPr lang="en-US" altLang="ja-JP" dirty="0">
                <a:latin typeface="メイリオ" panose="020B0604030504040204" pitchFamily="50" charset="-128"/>
                <a:ea typeface="メイリオ" panose="020B0604030504040204" pitchFamily="50" charset="-128"/>
              </a:rPr>
              <a:t>1</a:t>
            </a:r>
            <a:r>
              <a:rPr lang="ja-JP" altLang="en-US" dirty="0">
                <a:latin typeface="メイリオ" panose="020B0604030504040204" pitchFamily="50" charset="-128"/>
                <a:ea typeface="メイリオ" panose="020B0604030504040204" pitchFamily="50" charset="-128"/>
              </a:rPr>
              <a:t>回につき　　</a:t>
            </a:r>
            <a:r>
              <a:rPr lang="en-US" altLang="ja-JP" dirty="0">
                <a:latin typeface="メイリオ" panose="020B0604030504040204" pitchFamily="50" charset="-128"/>
                <a:ea typeface="メイリオ" panose="020B0604030504040204" pitchFamily="50" charset="-128"/>
              </a:rPr>
              <a:t>470</a:t>
            </a:r>
            <a:r>
              <a:rPr lang="ja-JP" altLang="en-US" dirty="0">
                <a:latin typeface="メイリオ" panose="020B0604030504040204" pitchFamily="50" charset="-128"/>
                <a:ea typeface="メイリオ" panose="020B0604030504040204" pitchFamily="50" charset="-128"/>
              </a:rPr>
              <a:t>円</a:t>
            </a:r>
            <a:endParaRPr lang="en-US" altLang="ja-JP" dirty="0">
              <a:latin typeface="メイリオ" panose="020B0604030504040204" pitchFamily="50" charset="-128"/>
              <a:ea typeface="メイリオ" panose="020B0604030504040204" pitchFamily="50" charset="-128"/>
            </a:endParaRPr>
          </a:p>
          <a:p>
            <a:pPr fontAlgn="ctr"/>
            <a:r>
              <a:rPr lang="ja-JP" altLang="en-US" sz="1600" dirty="0">
                <a:latin typeface="メイリオ" panose="020B0604030504040204" pitchFamily="50" charset="-128"/>
                <a:ea typeface="メイリオ" panose="020B0604030504040204" pitchFamily="50" charset="-128"/>
              </a:rPr>
              <a:t>   １局所   </a:t>
            </a:r>
            <a:r>
              <a:rPr lang="en-US" altLang="ja-JP" sz="1600" dirty="0">
                <a:latin typeface="メイリオ" panose="020B0604030504040204" pitchFamily="50" charset="-128"/>
                <a:ea typeface="メイリオ" panose="020B0604030504040204" pitchFamily="50" charset="-128"/>
              </a:rPr>
              <a:t>470</a:t>
            </a:r>
            <a:r>
              <a:rPr lang="ja-JP" altLang="en-US" sz="1600" dirty="0">
                <a:latin typeface="メイリオ" panose="020B0604030504040204" pitchFamily="50" charset="-128"/>
                <a:ea typeface="メイリオ" panose="020B0604030504040204" pitchFamily="50" charset="-128"/>
              </a:rPr>
              <a:t>円　２局所   </a:t>
            </a:r>
            <a:r>
              <a:rPr lang="en-US" altLang="ja-JP" sz="1600" dirty="0">
                <a:latin typeface="メイリオ" panose="020B0604030504040204" pitchFamily="50" charset="-128"/>
                <a:ea typeface="メイリオ" panose="020B0604030504040204" pitchFamily="50" charset="-128"/>
              </a:rPr>
              <a:t>940</a:t>
            </a:r>
            <a:r>
              <a:rPr lang="ja-JP" altLang="en-US" sz="1600" dirty="0">
                <a:latin typeface="メイリオ" panose="020B0604030504040204" pitchFamily="50" charset="-128"/>
                <a:ea typeface="メイリオ" panose="020B0604030504040204" pitchFamily="50" charset="-128"/>
              </a:rPr>
              <a:t>円　３局所  </a:t>
            </a:r>
            <a:r>
              <a:rPr lang="en-US" altLang="ja-JP" sz="1600" dirty="0">
                <a:latin typeface="メイリオ" panose="020B0604030504040204" pitchFamily="50" charset="-128"/>
                <a:ea typeface="メイリオ" panose="020B0604030504040204" pitchFamily="50" charset="-128"/>
              </a:rPr>
              <a:t>1,410</a:t>
            </a:r>
            <a:r>
              <a:rPr lang="ja-JP" altLang="en-US" sz="1600" dirty="0">
                <a:latin typeface="メイリオ" panose="020B0604030504040204" pitchFamily="50" charset="-128"/>
                <a:ea typeface="メイリオ" panose="020B0604030504040204" pitchFamily="50" charset="-128"/>
              </a:rPr>
              <a:t>円　４局所  </a:t>
            </a:r>
            <a:r>
              <a:rPr lang="en-US" altLang="ja-JP" sz="1600" dirty="0">
                <a:latin typeface="メイリオ" panose="020B0604030504040204" pitchFamily="50" charset="-128"/>
                <a:ea typeface="メイリオ" panose="020B0604030504040204" pitchFamily="50" charset="-128"/>
              </a:rPr>
              <a:t>1,880</a:t>
            </a:r>
            <a:r>
              <a:rPr lang="ja-JP" altLang="en-US" sz="1600" dirty="0">
                <a:latin typeface="メイリオ" panose="020B0604030504040204" pitchFamily="50" charset="-128"/>
                <a:ea typeface="メイリオ" panose="020B0604030504040204" pitchFamily="50" charset="-128"/>
              </a:rPr>
              <a:t>円  ５局所 </a:t>
            </a:r>
            <a:r>
              <a:rPr lang="en-US" altLang="ja-JP" sz="1600" dirty="0">
                <a:latin typeface="メイリオ" panose="020B0604030504040204" pitchFamily="50" charset="-128"/>
                <a:ea typeface="メイリオ" panose="020B0604030504040204" pitchFamily="50" charset="-128"/>
              </a:rPr>
              <a:t>2,350</a:t>
            </a:r>
            <a:r>
              <a:rPr lang="ja-JP" altLang="en-US" sz="1600" dirty="0">
                <a:latin typeface="メイリオ" panose="020B0604030504040204" pitchFamily="50" charset="-128"/>
                <a:ea typeface="メイリオ" panose="020B0604030504040204" pitchFamily="50" charset="-128"/>
              </a:rPr>
              <a:t>円</a:t>
            </a:r>
            <a:endParaRPr lang="en-US" altLang="ja-JP" sz="1600" dirty="0">
              <a:latin typeface="メイリオ" panose="020B0604030504040204" pitchFamily="50" charset="-128"/>
              <a:ea typeface="メイリオ" panose="020B0604030504040204" pitchFamily="50" charset="-128"/>
            </a:endParaRPr>
          </a:p>
          <a:p>
            <a:pPr fontAlgn="ctr"/>
            <a:r>
              <a:rPr lang="ja-JP" altLang="en-US" dirty="0">
                <a:latin typeface="メイリオ" panose="020B0604030504040204" pitchFamily="50" charset="-128"/>
                <a:ea typeface="メイリオ" panose="020B0604030504040204" pitchFamily="50" charset="-128"/>
              </a:rPr>
              <a:t>＜訪問＞</a:t>
            </a:r>
            <a:endParaRPr lang="en-US" altLang="ja-JP" dirty="0">
              <a:latin typeface="メイリオ" panose="020B0604030504040204" pitchFamily="50" charset="-128"/>
              <a:ea typeface="メイリオ" panose="020B0604030504040204" pitchFamily="50" charset="-128"/>
            </a:endParaRPr>
          </a:p>
          <a:p>
            <a:pPr fontAlgn="ctr"/>
            <a:r>
              <a:rPr lang="ja-JP" altLang="en-US" dirty="0">
                <a:latin typeface="メイリオ" panose="020B0604030504040204" pitchFamily="50" charset="-128"/>
                <a:ea typeface="メイリオ" panose="020B0604030504040204" pitchFamily="50" charset="-128"/>
              </a:rPr>
              <a:t>・訪問施術料１　</a:t>
            </a:r>
            <a:r>
              <a:rPr kumimoji="1" lang="en-US" altLang="ja-JP" sz="13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rPr>
              <a:t>※</a:t>
            </a:r>
            <a:r>
              <a:rPr kumimoji="1" lang="ja-JP" altLang="en-US" sz="13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rPr>
              <a:t>同一日・同一建物で施術を行った患者数が「１人の場合」の患者１人あたり料金</a:t>
            </a:r>
            <a:endParaRPr lang="en-US" altLang="ja-JP" sz="1300" dirty="0">
              <a:latin typeface="メイリオ" panose="020B0604030504040204" pitchFamily="50" charset="-128"/>
              <a:ea typeface="メイリオ" panose="020B0604030504040204" pitchFamily="50" charset="-128"/>
            </a:endParaRPr>
          </a:p>
          <a:p>
            <a:pPr fontAlgn="ctr"/>
            <a:r>
              <a:rPr lang="ja-JP" altLang="en-US" sz="1600" dirty="0">
                <a:latin typeface="メイリオ" panose="020B0604030504040204" pitchFamily="50" charset="-128"/>
                <a:ea typeface="メイリオ" panose="020B0604030504040204" pitchFamily="50" charset="-128"/>
              </a:rPr>
              <a:t>   １局所 </a:t>
            </a:r>
            <a:r>
              <a:rPr lang="en-US" altLang="ja-JP" sz="1600" dirty="0">
                <a:latin typeface="メイリオ" panose="020B0604030504040204" pitchFamily="50" charset="-128"/>
                <a:ea typeface="メイリオ" panose="020B0604030504040204" pitchFamily="50" charset="-128"/>
              </a:rPr>
              <a:t>2,770</a:t>
            </a:r>
            <a:r>
              <a:rPr lang="ja-JP" altLang="en-US" sz="1600" dirty="0">
                <a:latin typeface="メイリオ" panose="020B0604030504040204" pitchFamily="50" charset="-128"/>
                <a:ea typeface="メイリオ" panose="020B0604030504040204" pitchFamily="50" charset="-128"/>
              </a:rPr>
              <a:t>円　２局所 </a:t>
            </a:r>
            <a:r>
              <a:rPr lang="en-US" altLang="ja-JP" sz="1600" dirty="0">
                <a:latin typeface="メイリオ" panose="020B0604030504040204" pitchFamily="50" charset="-128"/>
                <a:ea typeface="メイリオ" panose="020B0604030504040204" pitchFamily="50" charset="-128"/>
              </a:rPr>
              <a:t>3,240</a:t>
            </a:r>
            <a:r>
              <a:rPr lang="ja-JP" altLang="en-US" sz="1600" dirty="0">
                <a:latin typeface="メイリオ" panose="020B0604030504040204" pitchFamily="50" charset="-128"/>
                <a:ea typeface="メイリオ" panose="020B0604030504040204" pitchFamily="50" charset="-128"/>
              </a:rPr>
              <a:t>円　３局所 </a:t>
            </a:r>
            <a:r>
              <a:rPr lang="en-US" altLang="ja-JP" sz="1600" dirty="0">
                <a:latin typeface="メイリオ" panose="020B0604030504040204" pitchFamily="50" charset="-128"/>
                <a:ea typeface="メイリオ" panose="020B0604030504040204" pitchFamily="50" charset="-128"/>
              </a:rPr>
              <a:t>3,710</a:t>
            </a:r>
            <a:r>
              <a:rPr lang="ja-JP" altLang="en-US" sz="1600" dirty="0">
                <a:latin typeface="メイリオ" panose="020B0604030504040204" pitchFamily="50" charset="-128"/>
                <a:ea typeface="メイリオ" panose="020B0604030504040204" pitchFamily="50" charset="-128"/>
              </a:rPr>
              <a:t>円　４局所 </a:t>
            </a:r>
            <a:r>
              <a:rPr lang="en-US" altLang="ja-JP" sz="1600" dirty="0">
                <a:latin typeface="メイリオ" panose="020B0604030504040204" pitchFamily="50" charset="-128"/>
                <a:ea typeface="メイリオ" panose="020B0604030504040204" pitchFamily="50" charset="-128"/>
              </a:rPr>
              <a:t>4,180</a:t>
            </a:r>
            <a:r>
              <a:rPr lang="ja-JP" altLang="en-US" sz="1600" dirty="0">
                <a:latin typeface="メイリオ" panose="020B0604030504040204" pitchFamily="50" charset="-128"/>
                <a:ea typeface="メイリオ" panose="020B0604030504040204" pitchFamily="50" charset="-128"/>
              </a:rPr>
              <a:t>円　５局所 </a:t>
            </a:r>
            <a:r>
              <a:rPr lang="en-US" altLang="ja-JP" sz="1600" dirty="0">
                <a:latin typeface="メイリオ" panose="020B0604030504040204" pitchFamily="50" charset="-128"/>
                <a:ea typeface="メイリオ" panose="020B0604030504040204" pitchFamily="50" charset="-128"/>
              </a:rPr>
              <a:t>4,650</a:t>
            </a:r>
            <a:r>
              <a:rPr lang="ja-JP" altLang="en-US" sz="1600" dirty="0">
                <a:latin typeface="メイリオ" panose="020B0604030504040204" pitchFamily="50" charset="-128"/>
                <a:ea typeface="メイリオ" panose="020B0604030504040204" pitchFamily="50" charset="-128"/>
              </a:rPr>
              <a:t>円</a:t>
            </a:r>
            <a:endParaRPr lang="en-US" altLang="ja-JP" sz="1600" dirty="0">
              <a:latin typeface="メイリオ" panose="020B0604030504040204" pitchFamily="50" charset="-128"/>
              <a:ea typeface="メイリオ" panose="020B0604030504040204" pitchFamily="50" charset="-128"/>
            </a:endParaRPr>
          </a:p>
          <a:p>
            <a:pPr fontAlgn="ctr"/>
            <a:r>
              <a:rPr lang="ja-JP" altLang="en-US" dirty="0">
                <a:latin typeface="メイリオ" panose="020B0604030504040204" pitchFamily="50" charset="-128"/>
                <a:ea typeface="メイリオ" panose="020B0604030504040204" pitchFamily="50" charset="-128"/>
              </a:rPr>
              <a:t>・訪問施術料２　</a:t>
            </a:r>
            <a:r>
              <a:rPr kumimoji="1" lang="en-US" altLang="ja-JP" sz="13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rPr>
              <a:t>※</a:t>
            </a:r>
            <a:r>
              <a:rPr kumimoji="1" lang="ja-JP" altLang="en-US" sz="13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rPr>
              <a:t>同一日・同一建物で施術を行った患者数が「２人の場合」の患者１人あたり料金</a:t>
            </a:r>
            <a:endParaRPr lang="en-US" altLang="ja-JP" sz="1300" dirty="0">
              <a:latin typeface="メイリオ" panose="020B0604030504040204" pitchFamily="50" charset="-128"/>
              <a:ea typeface="メイリオ" panose="020B0604030504040204" pitchFamily="50" charset="-128"/>
            </a:endParaRPr>
          </a:p>
          <a:p>
            <a:pPr fontAlgn="ctr"/>
            <a:r>
              <a:rPr lang="ja-JP" altLang="en-US" sz="1800" dirty="0">
                <a:latin typeface="メイリオ" panose="020B0604030504040204" pitchFamily="50" charset="-128"/>
                <a:ea typeface="メイリオ" panose="020B0604030504040204" pitchFamily="50" charset="-128"/>
              </a:rPr>
              <a:t>   </a:t>
            </a:r>
            <a:r>
              <a:rPr lang="ja-JP" altLang="en-US" sz="1600" dirty="0">
                <a:latin typeface="メイリオ" panose="020B0604030504040204" pitchFamily="50" charset="-128"/>
                <a:ea typeface="メイリオ" panose="020B0604030504040204" pitchFamily="50" charset="-128"/>
              </a:rPr>
              <a:t>１局所 </a:t>
            </a:r>
            <a:r>
              <a:rPr lang="en-US" altLang="ja-JP" sz="1600" dirty="0">
                <a:latin typeface="メイリオ" panose="020B0604030504040204" pitchFamily="50" charset="-128"/>
                <a:ea typeface="メイリオ" panose="020B0604030504040204" pitchFamily="50" charset="-128"/>
              </a:rPr>
              <a:t>1,620</a:t>
            </a:r>
            <a:r>
              <a:rPr lang="ja-JP" altLang="en-US" sz="1600" dirty="0">
                <a:latin typeface="メイリオ" panose="020B0604030504040204" pitchFamily="50" charset="-128"/>
                <a:ea typeface="メイリオ" panose="020B0604030504040204" pitchFamily="50" charset="-128"/>
              </a:rPr>
              <a:t>円　２局所 </a:t>
            </a:r>
            <a:r>
              <a:rPr lang="en-US" altLang="ja-JP" sz="1600" dirty="0">
                <a:latin typeface="メイリオ" panose="020B0604030504040204" pitchFamily="50" charset="-128"/>
                <a:ea typeface="メイリオ" panose="020B0604030504040204" pitchFamily="50" charset="-128"/>
              </a:rPr>
              <a:t>2,090</a:t>
            </a:r>
            <a:r>
              <a:rPr lang="ja-JP" altLang="en-US" sz="1600" dirty="0">
                <a:latin typeface="メイリオ" panose="020B0604030504040204" pitchFamily="50" charset="-128"/>
                <a:ea typeface="メイリオ" panose="020B0604030504040204" pitchFamily="50" charset="-128"/>
              </a:rPr>
              <a:t>円　３局所 </a:t>
            </a:r>
            <a:r>
              <a:rPr lang="en-US" altLang="ja-JP" sz="1600" dirty="0">
                <a:latin typeface="メイリオ" panose="020B0604030504040204" pitchFamily="50" charset="-128"/>
                <a:ea typeface="メイリオ" panose="020B0604030504040204" pitchFamily="50" charset="-128"/>
              </a:rPr>
              <a:t>2,560</a:t>
            </a:r>
            <a:r>
              <a:rPr lang="ja-JP" altLang="en-US" sz="1600" dirty="0">
                <a:latin typeface="メイリオ" panose="020B0604030504040204" pitchFamily="50" charset="-128"/>
                <a:ea typeface="メイリオ" panose="020B0604030504040204" pitchFamily="50" charset="-128"/>
              </a:rPr>
              <a:t>円　４局所 </a:t>
            </a:r>
            <a:r>
              <a:rPr lang="en-US" altLang="ja-JP" sz="1600" dirty="0">
                <a:latin typeface="メイリオ" panose="020B0604030504040204" pitchFamily="50" charset="-128"/>
                <a:ea typeface="メイリオ" panose="020B0604030504040204" pitchFamily="50" charset="-128"/>
              </a:rPr>
              <a:t>3,030</a:t>
            </a:r>
            <a:r>
              <a:rPr lang="ja-JP" altLang="en-US" sz="1600" dirty="0">
                <a:latin typeface="メイリオ" panose="020B0604030504040204" pitchFamily="50" charset="-128"/>
                <a:ea typeface="メイリオ" panose="020B0604030504040204" pitchFamily="50" charset="-128"/>
              </a:rPr>
              <a:t>円　５局所 </a:t>
            </a:r>
            <a:r>
              <a:rPr lang="en-US" altLang="ja-JP" sz="1600" dirty="0">
                <a:latin typeface="メイリオ" panose="020B0604030504040204" pitchFamily="50" charset="-128"/>
                <a:ea typeface="メイリオ" panose="020B0604030504040204" pitchFamily="50" charset="-128"/>
              </a:rPr>
              <a:t>3,500</a:t>
            </a:r>
            <a:r>
              <a:rPr lang="ja-JP" altLang="en-US" sz="1600" dirty="0">
                <a:latin typeface="メイリオ" panose="020B0604030504040204" pitchFamily="50" charset="-128"/>
                <a:ea typeface="メイリオ" panose="020B0604030504040204" pitchFamily="50" charset="-128"/>
              </a:rPr>
              <a:t>円</a:t>
            </a:r>
            <a:endParaRPr lang="en-US" altLang="ja-JP" sz="1600" dirty="0">
              <a:latin typeface="メイリオ" panose="020B0604030504040204" pitchFamily="50" charset="-128"/>
              <a:ea typeface="メイリオ" panose="020B0604030504040204" pitchFamily="50" charset="-128"/>
            </a:endParaRPr>
          </a:p>
          <a:p>
            <a:pPr fontAlgn="ctr"/>
            <a:r>
              <a:rPr lang="ja-JP" altLang="en-US" dirty="0">
                <a:latin typeface="メイリオ" panose="020B0604030504040204" pitchFamily="50" charset="-128"/>
                <a:ea typeface="メイリオ" panose="020B0604030504040204" pitchFamily="50" charset="-128"/>
              </a:rPr>
              <a:t>・訪問施術料３</a:t>
            </a:r>
            <a:r>
              <a:rPr lang="ja-JP" altLang="en-US" sz="1300" dirty="0">
                <a:latin typeface="メイリオ" panose="020B0604030504040204" pitchFamily="50" charset="-128"/>
                <a:ea typeface="メイリオ" panose="020B0604030504040204" pitchFamily="50" charset="-128"/>
              </a:rPr>
              <a:t> </a:t>
            </a:r>
            <a:r>
              <a:rPr kumimoji="1" lang="en-US" altLang="ja-JP" sz="13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rPr>
              <a:t>※</a:t>
            </a:r>
            <a:r>
              <a:rPr kumimoji="1" lang="ja-JP" altLang="en-US" sz="13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rPr>
              <a:t>同一日・同一建物で施術を行った患者数が「３人以上の場合」の患者１人あたり料金</a:t>
            </a:r>
            <a:endParaRPr lang="en-US" altLang="ja-JP" sz="1300" dirty="0">
              <a:latin typeface="メイリオ" panose="020B0604030504040204" pitchFamily="50" charset="-128"/>
              <a:ea typeface="メイリオ" panose="020B0604030504040204" pitchFamily="50" charset="-128"/>
            </a:endParaRPr>
          </a:p>
          <a:p>
            <a:pPr fontAlgn="ctr"/>
            <a:r>
              <a:rPr lang="ja-JP" altLang="en-US" sz="1600" dirty="0">
                <a:latin typeface="メイリオ" panose="020B0604030504040204" pitchFamily="50" charset="-128"/>
                <a:ea typeface="メイリオ" panose="020B0604030504040204" pitchFamily="50" charset="-128"/>
              </a:rPr>
              <a:t>（</a:t>
            </a:r>
            <a:r>
              <a:rPr lang="en-US" altLang="ja-JP" sz="1600" dirty="0">
                <a:latin typeface="メイリオ" panose="020B0604030504040204" pitchFamily="50" charset="-128"/>
                <a:ea typeface="メイリオ" panose="020B0604030504040204" pitchFamily="50" charset="-128"/>
              </a:rPr>
              <a:t>3</a:t>
            </a:r>
            <a:r>
              <a:rPr lang="ja-JP" altLang="en-US" sz="1600" dirty="0">
                <a:latin typeface="メイリオ" panose="020B0604030504040204" pitchFamily="50" charset="-128"/>
                <a:ea typeface="メイリオ" panose="020B0604030504040204" pitchFamily="50" charset="-128"/>
              </a:rPr>
              <a:t>～</a:t>
            </a:r>
            <a:r>
              <a:rPr lang="en-US" altLang="ja-JP" sz="1600" dirty="0">
                <a:latin typeface="メイリオ" panose="020B0604030504040204" pitchFamily="50" charset="-128"/>
                <a:ea typeface="メイリオ" panose="020B0604030504040204" pitchFamily="50" charset="-128"/>
              </a:rPr>
              <a:t>9</a:t>
            </a:r>
            <a:r>
              <a:rPr lang="ja-JP" altLang="en-US" sz="1600" dirty="0">
                <a:latin typeface="メイリオ" panose="020B0604030504040204" pitchFamily="50" charset="-128"/>
                <a:ea typeface="メイリオ" panose="020B0604030504040204" pitchFamily="50" charset="-128"/>
              </a:rPr>
              <a:t>人）</a:t>
            </a:r>
            <a:endParaRPr lang="en-US" altLang="ja-JP" sz="1600" dirty="0">
              <a:latin typeface="メイリオ" panose="020B0604030504040204" pitchFamily="50" charset="-128"/>
              <a:ea typeface="メイリオ" panose="020B0604030504040204" pitchFamily="50" charset="-128"/>
            </a:endParaRPr>
          </a:p>
          <a:p>
            <a:pPr fontAlgn="ctr"/>
            <a:r>
              <a:rPr lang="ja-JP" altLang="en-US" sz="1600" dirty="0">
                <a:latin typeface="メイリオ" panose="020B0604030504040204" pitchFamily="50" charset="-128"/>
                <a:ea typeface="メイリオ" panose="020B0604030504040204" pitchFamily="50" charset="-128"/>
              </a:rPr>
              <a:t>   １局所 </a:t>
            </a:r>
            <a:r>
              <a:rPr lang="en-US" altLang="ja-JP" sz="1600" dirty="0">
                <a:latin typeface="メイリオ" panose="020B0604030504040204" pitchFamily="50" charset="-128"/>
                <a:ea typeface="メイリオ" panose="020B0604030504040204" pitchFamily="50" charset="-128"/>
              </a:rPr>
              <a:t>  930</a:t>
            </a:r>
            <a:r>
              <a:rPr lang="ja-JP" altLang="en-US" sz="1600" dirty="0">
                <a:latin typeface="メイリオ" panose="020B0604030504040204" pitchFamily="50" charset="-128"/>
                <a:ea typeface="メイリオ" panose="020B0604030504040204" pitchFamily="50" charset="-128"/>
              </a:rPr>
              <a:t>円　２局所 </a:t>
            </a:r>
            <a:r>
              <a:rPr lang="en-US" altLang="ja-JP" sz="1600" dirty="0">
                <a:latin typeface="メイリオ" panose="020B0604030504040204" pitchFamily="50" charset="-128"/>
                <a:ea typeface="メイリオ" panose="020B0604030504040204" pitchFamily="50" charset="-128"/>
              </a:rPr>
              <a:t>1,400</a:t>
            </a:r>
            <a:r>
              <a:rPr lang="ja-JP" altLang="en-US" sz="1600" dirty="0">
                <a:latin typeface="メイリオ" panose="020B0604030504040204" pitchFamily="50" charset="-128"/>
                <a:ea typeface="メイリオ" panose="020B0604030504040204" pitchFamily="50" charset="-128"/>
              </a:rPr>
              <a:t>円　３局所 </a:t>
            </a:r>
            <a:r>
              <a:rPr lang="en-US" altLang="ja-JP" sz="1600" dirty="0">
                <a:latin typeface="メイリオ" panose="020B0604030504040204" pitchFamily="50" charset="-128"/>
                <a:ea typeface="メイリオ" panose="020B0604030504040204" pitchFamily="50" charset="-128"/>
              </a:rPr>
              <a:t>1,870</a:t>
            </a:r>
            <a:r>
              <a:rPr lang="ja-JP" altLang="en-US" sz="1600" dirty="0">
                <a:latin typeface="メイリオ" panose="020B0604030504040204" pitchFamily="50" charset="-128"/>
                <a:ea typeface="メイリオ" panose="020B0604030504040204" pitchFamily="50" charset="-128"/>
              </a:rPr>
              <a:t>円　４局所 </a:t>
            </a:r>
            <a:r>
              <a:rPr lang="en-US" altLang="ja-JP" sz="1600" dirty="0">
                <a:latin typeface="メイリオ" panose="020B0604030504040204" pitchFamily="50" charset="-128"/>
                <a:ea typeface="メイリオ" panose="020B0604030504040204" pitchFamily="50" charset="-128"/>
              </a:rPr>
              <a:t>2,340</a:t>
            </a:r>
            <a:r>
              <a:rPr lang="ja-JP" altLang="en-US" sz="1600" dirty="0">
                <a:latin typeface="メイリオ" panose="020B0604030504040204" pitchFamily="50" charset="-128"/>
                <a:ea typeface="メイリオ" panose="020B0604030504040204" pitchFamily="50" charset="-128"/>
              </a:rPr>
              <a:t>円　５局所 </a:t>
            </a:r>
            <a:r>
              <a:rPr lang="en-US" altLang="ja-JP" sz="1600" dirty="0">
                <a:latin typeface="メイリオ" panose="020B0604030504040204" pitchFamily="50" charset="-128"/>
                <a:ea typeface="メイリオ" panose="020B0604030504040204" pitchFamily="50" charset="-128"/>
              </a:rPr>
              <a:t>2,810</a:t>
            </a:r>
            <a:r>
              <a:rPr lang="ja-JP" altLang="en-US" sz="1600" dirty="0">
                <a:latin typeface="メイリオ" panose="020B0604030504040204" pitchFamily="50" charset="-128"/>
                <a:ea typeface="メイリオ" panose="020B0604030504040204" pitchFamily="50" charset="-128"/>
              </a:rPr>
              <a:t>円</a:t>
            </a:r>
            <a:endParaRPr lang="en-US" altLang="ja-JP" sz="1600" dirty="0">
              <a:latin typeface="メイリオ" panose="020B0604030504040204" pitchFamily="50" charset="-128"/>
              <a:ea typeface="メイリオ" panose="020B0604030504040204" pitchFamily="50" charset="-128"/>
            </a:endParaRPr>
          </a:p>
          <a:p>
            <a:pPr fontAlgn="ctr"/>
            <a:r>
              <a:rPr lang="ja-JP" altLang="en-US" sz="1600" dirty="0">
                <a:latin typeface="メイリオ" panose="020B0604030504040204" pitchFamily="50" charset="-128"/>
                <a:ea typeface="メイリオ" panose="020B0604030504040204" pitchFamily="50" charset="-128"/>
              </a:rPr>
              <a:t>・訪問施術料４ </a:t>
            </a:r>
            <a:r>
              <a:rPr lang="en-US" altLang="ja-JP" sz="1200" dirty="0">
                <a:solidFill>
                  <a:srgbClr val="000000"/>
                </a:solidFill>
                <a:latin typeface="メイリオ" panose="020B0604030504040204" pitchFamily="50" charset="-128"/>
                <a:ea typeface="メイリオ" panose="020B0604030504040204" pitchFamily="50" charset="-128"/>
              </a:rPr>
              <a:t>※</a:t>
            </a:r>
            <a:r>
              <a:rPr lang="ja-JP" altLang="en-US" sz="1200" dirty="0">
                <a:solidFill>
                  <a:srgbClr val="000000"/>
                </a:solidFill>
                <a:latin typeface="メイリオ" panose="020B0604030504040204" pitchFamily="50" charset="-128"/>
                <a:ea typeface="メイリオ" panose="020B0604030504040204" pitchFamily="50" charset="-128"/>
              </a:rPr>
              <a:t>同一日・同一建物で施術を行った患者数が「</a:t>
            </a:r>
            <a:r>
              <a:rPr lang="en-US" altLang="ja-JP" sz="1200" dirty="0">
                <a:solidFill>
                  <a:srgbClr val="000000"/>
                </a:solidFill>
                <a:latin typeface="メイリオ" panose="020B0604030504040204" pitchFamily="50" charset="-128"/>
                <a:ea typeface="メイリオ" panose="020B0604030504040204" pitchFamily="50" charset="-128"/>
              </a:rPr>
              <a:t>10</a:t>
            </a:r>
            <a:r>
              <a:rPr lang="ja-JP" altLang="en-US" sz="1200" dirty="0">
                <a:solidFill>
                  <a:srgbClr val="000000"/>
                </a:solidFill>
                <a:latin typeface="メイリオ" panose="020B0604030504040204" pitchFamily="50" charset="-128"/>
                <a:ea typeface="メイリオ" panose="020B0604030504040204" pitchFamily="50" charset="-128"/>
              </a:rPr>
              <a:t>人以上の場合」の患者１人あたり料金</a:t>
            </a:r>
            <a:endParaRPr lang="en-US" altLang="ja-JP" sz="1200" dirty="0">
              <a:latin typeface="メイリオ" panose="020B0604030504040204" pitchFamily="50" charset="-128"/>
              <a:ea typeface="メイリオ" panose="020B0604030504040204" pitchFamily="50" charset="-128"/>
            </a:endParaRPr>
          </a:p>
          <a:p>
            <a:pPr fontAlgn="ctr"/>
            <a:r>
              <a:rPr lang="ja-JP" altLang="en-US" sz="1600" dirty="0">
                <a:latin typeface="メイリオ" panose="020B0604030504040204" pitchFamily="50" charset="-128"/>
                <a:ea typeface="メイリオ" panose="020B0604030504040204" pitchFamily="50" charset="-128"/>
              </a:rPr>
              <a:t>（</a:t>
            </a:r>
            <a:r>
              <a:rPr lang="en-US" altLang="ja-JP" sz="1600" dirty="0">
                <a:latin typeface="メイリオ" panose="020B0604030504040204" pitchFamily="50" charset="-128"/>
                <a:ea typeface="メイリオ" panose="020B0604030504040204" pitchFamily="50" charset="-128"/>
              </a:rPr>
              <a:t>10</a:t>
            </a:r>
            <a:r>
              <a:rPr lang="ja-JP" altLang="en-US" sz="1600" dirty="0">
                <a:latin typeface="メイリオ" panose="020B0604030504040204" pitchFamily="50" charset="-128"/>
                <a:ea typeface="メイリオ" panose="020B0604030504040204" pitchFamily="50" charset="-128"/>
              </a:rPr>
              <a:t>～</a:t>
            </a:r>
            <a:r>
              <a:rPr lang="en-US" altLang="ja-JP" sz="1600" dirty="0">
                <a:latin typeface="メイリオ" panose="020B0604030504040204" pitchFamily="50" charset="-128"/>
                <a:ea typeface="メイリオ" panose="020B0604030504040204" pitchFamily="50" charset="-128"/>
              </a:rPr>
              <a:t>19</a:t>
            </a:r>
            <a:r>
              <a:rPr lang="ja-JP" altLang="en-US" sz="1600" dirty="0">
                <a:latin typeface="メイリオ" panose="020B0604030504040204" pitchFamily="50" charset="-128"/>
                <a:ea typeface="メイリオ" panose="020B0604030504040204" pitchFamily="50" charset="-128"/>
              </a:rPr>
              <a:t>人）</a:t>
            </a:r>
            <a:endParaRPr lang="en-US" altLang="ja-JP" sz="1600" dirty="0">
              <a:latin typeface="メイリオ" panose="020B0604030504040204" pitchFamily="50" charset="-128"/>
              <a:ea typeface="メイリオ" panose="020B0604030504040204" pitchFamily="50" charset="-128"/>
            </a:endParaRPr>
          </a:p>
          <a:p>
            <a:pPr fontAlgn="ctr"/>
            <a:r>
              <a:rPr lang="ja-JP" altLang="en-US" sz="1600" dirty="0">
                <a:latin typeface="メイリオ" panose="020B0604030504040204" pitchFamily="50" charset="-128"/>
                <a:ea typeface="メイリオ" panose="020B0604030504040204" pitchFamily="50" charset="-128"/>
              </a:rPr>
              <a:t>　１局所   </a:t>
            </a:r>
            <a:r>
              <a:rPr lang="en-US" altLang="ja-JP" sz="1600" dirty="0">
                <a:latin typeface="メイリオ" panose="020B0604030504040204" pitchFamily="50" charset="-128"/>
                <a:ea typeface="メイリオ" panose="020B0604030504040204" pitchFamily="50" charset="-128"/>
              </a:rPr>
              <a:t>620</a:t>
            </a:r>
            <a:r>
              <a:rPr lang="ja-JP" altLang="en-US" sz="1600" dirty="0">
                <a:latin typeface="メイリオ" panose="020B0604030504040204" pitchFamily="50" charset="-128"/>
                <a:ea typeface="メイリオ" panose="020B0604030504040204" pitchFamily="50" charset="-128"/>
              </a:rPr>
              <a:t>円　２局所 </a:t>
            </a:r>
            <a:r>
              <a:rPr lang="en-US" altLang="ja-JP" sz="1600" dirty="0">
                <a:latin typeface="メイリオ" panose="020B0604030504040204" pitchFamily="50" charset="-128"/>
                <a:ea typeface="メイリオ" panose="020B0604030504040204" pitchFamily="50" charset="-128"/>
              </a:rPr>
              <a:t>1,090</a:t>
            </a:r>
            <a:r>
              <a:rPr lang="ja-JP" altLang="en-US" sz="1600" dirty="0">
                <a:latin typeface="メイリオ" panose="020B0604030504040204" pitchFamily="50" charset="-128"/>
                <a:ea typeface="メイリオ" panose="020B0604030504040204" pitchFamily="50" charset="-128"/>
              </a:rPr>
              <a:t>円　３局所 </a:t>
            </a:r>
            <a:r>
              <a:rPr lang="en-US" altLang="ja-JP" sz="1600" dirty="0">
                <a:latin typeface="メイリオ" panose="020B0604030504040204" pitchFamily="50" charset="-128"/>
                <a:ea typeface="メイリオ" panose="020B0604030504040204" pitchFamily="50" charset="-128"/>
              </a:rPr>
              <a:t>1,560</a:t>
            </a:r>
            <a:r>
              <a:rPr lang="ja-JP" altLang="en-US" sz="1600" dirty="0">
                <a:latin typeface="メイリオ" panose="020B0604030504040204" pitchFamily="50" charset="-128"/>
                <a:ea typeface="メイリオ" panose="020B0604030504040204" pitchFamily="50" charset="-128"/>
              </a:rPr>
              <a:t>円　４局所 </a:t>
            </a:r>
            <a:r>
              <a:rPr lang="en-US" altLang="ja-JP" sz="1600" dirty="0">
                <a:latin typeface="メイリオ" panose="020B0604030504040204" pitchFamily="50" charset="-128"/>
                <a:ea typeface="メイリオ" panose="020B0604030504040204" pitchFamily="50" charset="-128"/>
              </a:rPr>
              <a:t>2,030</a:t>
            </a:r>
            <a:r>
              <a:rPr lang="ja-JP" altLang="en-US" sz="1600" dirty="0">
                <a:latin typeface="メイリオ" panose="020B0604030504040204" pitchFamily="50" charset="-128"/>
                <a:ea typeface="メイリオ" panose="020B0604030504040204" pitchFamily="50" charset="-128"/>
              </a:rPr>
              <a:t>円　５局所 </a:t>
            </a:r>
            <a:r>
              <a:rPr lang="en-US" altLang="ja-JP" sz="1600" dirty="0">
                <a:latin typeface="メイリオ" panose="020B0604030504040204" pitchFamily="50" charset="-128"/>
                <a:ea typeface="メイリオ" panose="020B0604030504040204" pitchFamily="50" charset="-128"/>
              </a:rPr>
              <a:t>2,500</a:t>
            </a:r>
            <a:r>
              <a:rPr lang="ja-JP" altLang="en-US" sz="1600" dirty="0">
                <a:latin typeface="メイリオ" panose="020B0604030504040204" pitchFamily="50" charset="-128"/>
                <a:ea typeface="メイリオ" panose="020B0604030504040204" pitchFamily="50" charset="-128"/>
              </a:rPr>
              <a:t>円</a:t>
            </a:r>
            <a:endParaRPr lang="en-US" altLang="ja-JP" sz="1600" dirty="0">
              <a:latin typeface="メイリオ" panose="020B0604030504040204" pitchFamily="50" charset="-128"/>
              <a:ea typeface="メイリオ" panose="020B0604030504040204" pitchFamily="50" charset="-128"/>
            </a:endParaRPr>
          </a:p>
          <a:p>
            <a:pPr fontAlgn="ctr"/>
            <a:r>
              <a:rPr lang="ja-JP" altLang="en-US" sz="1600" dirty="0">
                <a:latin typeface="メイリオ" panose="020B0604030504040204" pitchFamily="50" charset="-128"/>
                <a:ea typeface="メイリオ" panose="020B0604030504040204" pitchFamily="50" charset="-128"/>
              </a:rPr>
              <a:t>・訪問施術料５ </a:t>
            </a:r>
            <a:r>
              <a:rPr lang="en-US" altLang="ja-JP" sz="1200" dirty="0">
                <a:solidFill>
                  <a:srgbClr val="000000"/>
                </a:solidFill>
                <a:latin typeface="メイリオ" panose="020B0604030504040204" pitchFamily="50" charset="-128"/>
                <a:ea typeface="メイリオ" panose="020B0604030504040204" pitchFamily="50" charset="-128"/>
              </a:rPr>
              <a:t>※</a:t>
            </a:r>
            <a:r>
              <a:rPr lang="ja-JP" altLang="en-US" sz="1200" dirty="0">
                <a:solidFill>
                  <a:srgbClr val="000000"/>
                </a:solidFill>
                <a:latin typeface="メイリオ" panose="020B0604030504040204" pitchFamily="50" charset="-128"/>
                <a:ea typeface="メイリオ" panose="020B0604030504040204" pitchFamily="50" charset="-128"/>
              </a:rPr>
              <a:t>同一日・同一建物で施術を行った患者数が「</a:t>
            </a:r>
            <a:r>
              <a:rPr lang="en-US" altLang="ja-JP" sz="1200" dirty="0">
                <a:solidFill>
                  <a:srgbClr val="000000"/>
                </a:solidFill>
                <a:latin typeface="メイリオ" panose="020B0604030504040204" pitchFamily="50" charset="-128"/>
                <a:ea typeface="メイリオ" panose="020B0604030504040204" pitchFamily="50" charset="-128"/>
              </a:rPr>
              <a:t>20</a:t>
            </a:r>
            <a:r>
              <a:rPr lang="ja-JP" altLang="en-US" sz="1200" dirty="0">
                <a:solidFill>
                  <a:srgbClr val="000000"/>
                </a:solidFill>
                <a:latin typeface="メイリオ" panose="020B0604030504040204" pitchFamily="50" charset="-128"/>
                <a:ea typeface="メイリオ" panose="020B0604030504040204" pitchFamily="50" charset="-128"/>
              </a:rPr>
              <a:t>人以上の場合」の患者１人あたり料金</a:t>
            </a:r>
            <a:endParaRPr lang="en-US" altLang="ja-JP" sz="1200" dirty="0">
              <a:latin typeface="メイリオ" panose="020B0604030504040204" pitchFamily="50" charset="-128"/>
              <a:ea typeface="メイリオ" panose="020B0604030504040204" pitchFamily="50" charset="-128"/>
            </a:endParaRPr>
          </a:p>
          <a:p>
            <a:pPr fontAlgn="ctr"/>
            <a:r>
              <a:rPr lang="ja-JP" altLang="en-US" sz="1600" dirty="0">
                <a:latin typeface="メイリオ" panose="020B0604030504040204" pitchFamily="50" charset="-128"/>
                <a:ea typeface="メイリオ" panose="020B0604030504040204" pitchFamily="50" charset="-128"/>
              </a:rPr>
              <a:t>（</a:t>
            </a:r>
            <a:r>
              <a:rPr lang="en-US" altLang="ja-JP" sz="1600" dirty="0">
                <a:latin typeface="メイリオ" panose="020B0604030504040204" pitchFamily="50" charset="-128"/>
                <a:ea typeface="メイリオ" panose="020B0604030504040204" pitchFamily="50" charset="-128"/>
              </a:rPr>
              <a:t>20</a:t>
            </a:r>
            <a:r>
              <a:rPr lang="ja-JP" altLang="en-US" sz="1600" dirty="0">
                <a:latin typeface="メイリオ" panose="020B0604030504040204" pitchFamily="50" charset="-128"/>
                <a:ea typeface="メイリオ" panose="020B0604030504040204" pitchFamily="50" charset="-128"/>
              </a:rPr>
              <a:t>人以上）</a:t>
            </a:r>
            <a:endParaRPr lang="en-US" altLang="ja-JP" sz="1600" dirty="0">
              <a:latin typeface="メイリオ" panose="020B0604030504040204" pitchFamily="50" charset="-128"/>
              <a:ea typeface="メイリオ" panose="020B0604030504040204" pitchFamily="50" charset="-128"/>
            </a:endParaRPr>
          </a:p>
          <a:p>
            <a:pPr fontAlgn="ctr"/>
            <a:r>
              <a:rPr lang="ja-JP" altLang="en-US" sz="1600" dirty="0">
                <a:latin typeface="メイリオ" panose="020B0604030504040204" pitchFamily="50" charset="-128"/>
                <a:ea typeface="メイリオ" panose="020B0604030504040204" pitchFamily="50" charset="-128"/>
              </a:rPr>
              <a:t>   １局所   </a:t>
            </a:r>
            <a:r>
              <a:rPr lang="en-US" altLang="ja-JP" sz="1600" dirty="0">
                <a:latin typeface="メイリオ" panose="020B0604030504040204" pitchFamily="50" charset="-128"/>
                <a:ea typeface="メイリオ" panose="020B0604030504040204" pitchFamily="50" charset="-128"/>
              </a:rPr>
              <a:t>540</a:t>
            </a:r>
            <a:r>
              <a:rPr lang="ja-JP" altLang="en-US" sz="1600" dirty="0">
                <a:latin typeface="メイリオ" panose="020B0604030504040204" pitchFamily="50" charset="-128"/>
                <a:ea typeface="メイリオ" panose="020B0604030504040204" pitchFamily="50" charset="-128"/>
              </a:rPr>
              <a:t>円　２局所 </a:t>
            </a:r>
            <a:r>
              <a:rPr lang="en-US" altLang="ja-JP" sz="1600" dirty="0">
                <a:latin typeface="メイリオ" panose="020B0604030504040204" pitchFamily="50" charset="-128"/>
                <a:ea typeface="メイリオ" panose="020B0604030504040204" pitchFamily="50" charset="-128"/>
              </a:rPr>
              <a:t>1,010</a:t>
            </a:r>
            <a:r>
              <a:rPr lang="ja-JP" altLang="en-US" sz="1600" dirty="0">
                <a:latin typeface="メイリオ" panose="020B0604030504040204" pitchFamily="50" charset="-128"/>
                <a:ea typeface="メイリオ" panose="020B0604030504040204" pitchFamily="50" charset="-128"/>
              </a:rPr>
              <a:t>円　３局所 </a:t>
            </a:r>
            <a:r>
              <a:rPr lang="en-US" altLang="ja-JP" sz="1600" dirty="0">
                <a:latin typeface="メイリオ" panose="020B0604030504040204" pitchFamily="50" charset="-128"/>
                <a:ea typeface="メイリオ" panose="020B0604030504040204" pitchFamily="50" charset="-128"/>
              </a:rPr>
              <a:t>1,480</a:t>
            </a:r>
            <a:r>
              <a:rPr lang="ja-JP" altLang="en-US" sz="1600" dirty="0">
                <a:latin typeface="メイリオ" panose="020B0604030504040204" pitchFamily="50" charset="-128"/>
                <a:ea typeface="メイリオ" panose="020B0604030504040204" pitchFamily="50" charset="-128"/>
              </a:rPr>
              <a:t>円　４局所 </a:t>
            </a:r>
            <a:r>
              <a:rPr lang="en-US" altLang="ja-JP" sz="1600" dirty="0">
                <a:latin typeface="メイリオ" panose="020B0604030504040204" pitchFamily="50" charset="-128"/>
                <a:ea typeface="メイリオ" panose="020B0604030504040204" pitchFamily="50" charset="-128"/>
              </a:rPr>
              <a:t>1,950</a:t>
            </a:r>
            <a:r>
              <a:rPr lang="ja-JP" altLang="en-US" sz="1600" dirty="0">
                <a:latin typeface="メイリオ" panose="020B0604030504040204" pitchFamily="50" charset="-128"/>
                <a:ea typeface="メイリオ" panose="020B0604030504040204" pitchFamily="50" charset="-128"/>
              </a:rPr>
              <a:t>円　５局所 </a:t>
            </a:r>
            <a:r>
              <a:rPr lang="en-US" altLang="ja-JP" sz="1600" dirty="0">
                <a:latin typeface="メイリオ" panose="020B0604030504040204" pitchFamily="50" charset="-128"/>
                <a:ea typeface="メイリオ" panose="020B0604030504040204" pitchFamily="50" charset="-128"/>
              </a:rPr>
              <a:t>2,420</a:t>
            </a:r>
            <a:r>
              <a:rPr lang="ja-JP" altLang="en-US" sz="1600" dirty="0">
                <a:latin typeface="メイリオ" panose="020B0604030504040204" pitchFamily="50" charset="-128"/>
                <a:ea typeface="メイリオ" panose="020B0604030504040204" pitchFamily="50" charset="-128"/>
              </a:rPr>
              <a:t>円</a:t>
            </a:r>
            <a:endParaRPr lang="en-US" altLang="ja-JP" sz="16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24462341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38AA28-B2CD-0D7C-9143-8AE70772F985}"/>
            </a:ext>
          </a:extLst>
        </p:cNvPr>
        <p:cNvGrpSpPr/>
        <p:nvPr/>
      </p:nvGrpSpPr>
      <p:grpSpPr>
        <a:xfrm>
          <a:off x="0" y="0"/>
          <a:ext cx="0" cy="0"/>
          <a:chOff x="0" y="0"/>
          <a:chExt cx="0" cy="0"/>
        </a:xfrm>
      </p:grpSpPr>
      <p:sp>
        <p:nvSpPr>
          <p:cNvPr id="330754" name="Rectangle 2">
            <a:extLst>
              <a:ext uri="{FF2B5EF4-FFF2-40B4-BE49-F238E27FC236}">
                <a16:creationId xmlns:a16="http://schemas.microsoft.com/office/drawing/2014/main" id="{2AF81FAF-EA9F-3809-9805-B9BA80BF976C}"/>
              </a:ext>
            </a:extLst>
          </p:cNvPr>
          <p:cNvSpPr>
            <a:spLocks noGrp="1" noChangeArrowheads="1"/>
          </p:cNvSpPr>
          <p:nvPr>
            <p:ph type="title"/>
          </p:nvPr>
        </p:nvSpPr>
        <p:spPr>
          <a:xfrm>
            <a:off x="166808" y="116632"/>
            <a:ext cx="8869688" cy="619114"/>
          </a:xfrm>
        </p:spPr>
        <p:txBody>
          <a:bodyPr>
            <a:noAutofit/>
          </a:bodyPr>
          <a:lstStyle/>
          <a:p>
            <a:pPr>
              <a:defRPr/>
            </a:pPr>
            <a:r>
              <a:rPr lang="ja-JP" altLang="en-US" sz="2500">
                <a:latin typeface="メイリオ" panose="020B0604030504040204" pitchFamily="50" charset="-128"/>
                <a:ea typeface="メイリオ" panose="020B0604030504040204" pitchFamily="50" charset="-128"/>
              </a:rPr>
              <a:t>あん摩マッサージ指圧師の施術に係る療養費の算定について</a:t>
            </a:r>
          </a:p>
        </p:txBody>
      </p:sp>
      <p:sp>
        <p:nvSpPr>
          <p:cNvPr id="5" name="スライド番号プレースホルダ 3">
            <a:extLst>
              <a:ext uri="{FF2B5EF4-FFF2-40B4-BE49-F238E27FC236}">
                <a16:creationId xmlns:a16="http://schemas.microsoft.com/office/drawing/2014/main" id="{5E246726-B443-8471-70BF-FA2148F130AE}"/>
              </a:ext>
            </a:extLst>
          </p:cNvPr>
          <p:cNvSpPr>
            <a:spLocks noGrp="1"/>
          </p:cNvSpPr>
          <p:nvPr>
            <p:ph type="sldNum" sz="quarter" idx="12"/>
          </p:nvPr>
        </p:nvSpPr>
        <p:spPr>
          <a:xfrm>
            <a:off x="6851658" y="6370932"/>
            <a:ext cx="2133600" cy="365125"/>
          </a:xfrm>
        </p:spPr>
        <p:txBody>
          <a:bodyPr/>
          <a:lstStyle/>
          <a:p>
            <a:pPr algn="r">
              <a:defRPr/>
            </a:pPr>
            <a:fld id="{BD8702F6-9171-4D61-9430-870447FA39ED}" type="slidenum">
              <a:rPr lang="en-US" altLang="ja-JP" sz="2400"/>
              <a:pPr algn="r">
                <a:defRPr/>
              </a:pPr>
              <a:t>49</a:t>
            </a:fld>
            <a:endParaRPr lang="en-US" altLang="ja-JP" sz="2400"/>
          </a:p>
        </p:txBody>
      </p:sp>
      <p:sp>
        <p:nvSpPr>
          <p:cNvPr id="2" name="角丸四角形 1">
            <a:extLst>
              <a:ext uri="{FF2B5EF4-FFF2-40B4-BE49-F238E27FC236}">
                <a16:creationId xmlns:a16="http://schemas.microsoft.com/office/drawing/2014/main" id="{7B5719F5-39B3-8D6D-3735-7463CF26CB41}"/>
              </a:ext>
            </a:extLst>
          </p:cNvPr>
          <p:cNvSpPr/>
          <p:nvPr/>
        </p:nvSpPr>
        <p:spPr>
          <a:xfrm>
            <a:off x="265938" y="692696"/>
            <a:ext cx="8719320" cy="2546297"/>
          </a:xfrm>
          <a:prstGeom prst="roundRect">
            <a:avLst>
              <a:gd name="adj" fmla="val 4613"/>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tx1"/>
              </a:solidFill>
            </a:endParaRPr>
          </a:p>
        </p:txBody>
      </p:sp>
      <p:sp>
        <p:nvSpPr>
          <p:cNvPr id="3" name="正方形/長方形 2">
            <a:extLst>
              <a:ext uri="{FF2B5EF4-FFF2-40B4-BE49-F238E27FC236}">
                <a16:creationId xmlns:a16="http://schemas.microsoft.com/office/drawing/2014/main" id="{6B598B00-54F0-EE5F-0052-CF3780D4AA95}"/>
              </a:ext>
            </a:extLst>
          </p:cNvPr>
          <p:cNvSpPr/>
          <p:nvPr/>
        </p:nvSpPr>
        <p:spPr>
          <a:xfrm>
            <a:off x="366698" y="797510"/>
            <a:ext cx="8618560" cy="2734082"/>
          </a:xfrm>
          <a:prstGeom prst="rect">
            <a:avLst/>
          </a:prstGeom>
        </p:spPr>
        <p:txBody>
          <a:bodyPr wrap="square">
            <a:spAutoFit/>
          </a:bodyPr>
          <a:lstStyle/>
          <a:p>
            <a:pPr fontAlgn="ctr">
              <a:lnSpc>
                <a:spcPts val="2100"/>
              </a:lnSpc>
            </a:pPr>
            <a:r>
              <a:rPr lang="ja-JP" altLang="en-US" dirty="0">
                <a:latin typeface="メイリオ" panose="020B0604030504040204" pitchFamily="50" charset="-128"/>
                <a:ea typeface="メイリオ" panose="020B0604030504040204" pitchFamily="50" charset="-128"/>
              </a:rPr>
              <a:t>●特別地域加算（施術料の加算）</a:t>
            </a:r>
            <a:r>
              <a:rPr lang="ja-JP" altLang="en-US" sz="1600" dirty="0">
                <a:latin typeface="メイリオ" panose="020B0604030504040204" pitchFamily="50" charset="-128"/>
                <a:ea typeface="メイリオ" panose="020B0604030504040204" pitchFamily="50" charset="-128"/>
              </a:rPr>
              <a:t>・</a:t>
            </a:r>
            <a:r>
              <a:rPr lang="ja-JP" altLang="en-US" sz="1200" dirty="0">
                <a:latin typeface="メイリオ" panose="020B0604030504040204" pitchFamily="50" charset="-128"/>
                <a:ea typeface="メイリオ" panose="020B0604030504040204" pitchFamily="50" charset="-128"/>
              </a:rPr>
              <a:t>特別地域に居住する患者への施術</a:t>
            </a:r>
            <a:r>
              <a:rPr lang="ja-JP" altLang="en-US" sz="1600" dirty="0">
                <a:latin typeface="メイリオ" panose="020B0604030504040204" pitchFamily="50" charset="-128"/>
                <a:ea typeface="メイリオ" panose="020B0604030504040204" pitchFamily="50" charset="-128"/>
              </a:rPr>
              <a:t>　１回につき　</a:t>
            </a:r>
            <a:r>
              <a:rPr lang="en-US" altLang="ja-JP" sz="1600" dirty="0">
                <a:latin typeface="メイリオ" panose="020B0604030504040204" pitchFamily="50" charset="-128"/>
                <a:ea typeface="メイリオ" panose="020B0604030504040204" pitchFamily="50" charset="-128"/>
              </a:rPr>
              <a:t>250</a:t>
            </a:r>
            <a:r>
              <a:rPr lang="ja-JP" altLang="en-US" sz="1600" dirty="0">
                <a:latin typeface="メイリオ" panose="020B0604030504040204" pitchFamily="50" charset="-128"/>
                <a:ea typeface="メイリオ" panose="020B0604030504040204" pitchFamily="50" charset="-128"/>
              </a:rPr>
              <a:t>円加算</a:t>
            </a:r>
            <a:endParaRPr lang="en-US" altLang="ja-JP" sz="1600" dirty="0">
              <a:latin typeface="メイリオ" panose="020B0604030504040204" pitchFamily="50" charset="-128"/>
              <a:ea typeface="メイリオ" panose="020B0604030504040204" pitchFamily="50" charset="-128"/>
            </a:endParaRPr>
          </a:p>
          <a:p>
            <a:pPr fontAlgn="ctr">
              <a:lnSpc>
                <a:spcPts val="2100"/>
              </a:lnSpc>
            </a:pPr>
            <a:r>
              <a:rPr lang="ja-JP" altLang="en-US" dirty="0">
                <a:latin typeface="メイリオ" panose="020B0604030504040204" pitchFamily="50" charset="-128"/>
                <a:ea typeface="メイリオ" panose="020B0604030504040204" pitchFamily="50" charset="-128"/>
              </a:rPr>
              <a:t>●温罨法（マッサージの加算）</a:t>
            </a:r>
            <a:endParaRPr lang="en-US" altLang="ja-JP" dirty="0">
              <a:latin typeface="メイリオ" panose="020B0604030504040204" pitchFamily="50" charset="-128"/>
              <a:ea typeface="メイリオ" panose="020B0604030504040204" pitchFamily="50" charset="-128"/>
            </a:endParaRPr>
          </a:p>
          <a:p>
            <a:pPr fontAlgn="ctr">
              <a:lnSpc>
                <a:spcPts val="2100"/>
              </a:lnSpc>
            </a:pPr>
            <a:r>
              <a:rPr lang="ja-JP" altLang="en-US" sz="1600" dirty="0">
                <a:latin typeface="メイリオ" panose="020B0604030504040204" pitchFamily="50" charset="-128"/>
                <a:ea typeface="メイリオ" panose="020B0604030504040204" pitchFamily="50" charset="-128"/>
              </a:rPr>
              <a:t>   温罨法を併施　　　　　　　　　　　　　　　　　　           　１回につき　</a:t>
            </a:r>
            <a:r>
              <a:rPr lang="en-US" altLang="ja-JP" sz="1600" dirty="0">
                <a:latin typeface="メイリオ" panose="020B0604030504040204" pitchFamily="50" charset="-128"/>
                <a:ea typeface="メイリオ" panose="020B0604030504040204" pitchFamily="50" charset="-128"/>
              </a:rPr>
              <a:t>180</a:t>
            </a:r>
            <a:r>
              <a:rPr lang="ja-JP" altLang="en-US" sz="1600" dirty="0">
                <a:latin typeface="メイリオ" panose="020B0604030504040204" pitchFamily="50" charset="-128"/>
                <a:ea typeface="メイリオ" panose="020B0604030504040204" pitchFamily="50" charset="-128"/>
              </a:rPr>
              <a:t>円加算</a:t>
            </a:r>
            <a:endParaRPr lang="en-US" altLang="ja-JP" sz="1600" dirty="0">
              <a:latin typeface="メイリオ" panose="020B0604030504040204" pitchFamily="50" charset="-128"/>
              <a:ea typeface="メイリオ" panose="020B0604030504040204" pitchFamily="50" charset="-128"/>
            </a:endParaRPr>
          </a:p>
          <a:p>
            <a:pPr fontAlgn="ctr">
              <a:lnSpc>
                <a:spcPts val="2100"/>
              </a:lnSpc>
            </a:pPr>
            <a:r>
              <a:rPr lang="ja-JP" altLang="en-US" sz="1600" dirty="0">
                <a:latin typeface="メイリオ" panose="020B0604030504040204" pitchFamily="50" charset="-128"/>
                <a:ea typeface="メイリオ" panose="020B0604030504040204" pitchFamily="50" charset="-128"/>
              </a:rPr>
              <a:t>　温罨法を併施＋電気光線器具を使用　　　　　　　           　　１回につき　</a:t>
            </a:r>
            <a:r>
              <a:rPr lang="en-US" altLang="ja-JP" sz="1600" dirty="0">
                <a:latin typeface="メイリオ" panose="020B0604030504040204" pitchFamily="50" charset="-128"/>
                <a:ea typeface="メイリオ" panose="020B0604030504040204" pitchFamily="50" charset="-128"/>
              </a:rPr>
              <a:t>300</a:t>
            </a:r>
            <a:r>
              <a:rPr lang="ja-JP" altLang="en-US" sz="1600" dirty="0">
                <a:latin typeface="メイリオ" panose="020B0604030504040204" pitchFamily="50" charset="-128"/>
                <a:ea typeface="メイリオ" panose="020B0604030504040204" pitchFamily="50" charset="-128"/>
              </a:rPr>
              <a:t>円加算</a:t>
            </a:r>
            <a:endParaRPr lang="en-US" altLang="ja-JP" sz="1600" dirty="0">
              <a:latin typeface="メイリオ" panose="020B0604030504040204" pitchFamily="50" charset="-128"/>
              <a:ea typeface="メイリオ" panose="020B0604030504040204" pitchFamily="50" charset="-128"/>
            </a:endParaRPr>
          </a:p>
          <a:p>
            <a:pPr fontAlgn="ctr">
              <a:lnSpc>
                <a:spcPts val="2100"/>
              </a:lnSpc>
            </a:pPr>
            <a:r>
              <a:rPr lang="ja-JP" altLang="en-US" dirty="0">
                <a:latin typeface="メイリオ" panose="020B0604030504040204" pitchFamily="50" charset="-128"/>
                <a:ea typeface="メイリオ" panose="020B0604030504040204" pitchFamily="50" charset="-128"/>
              </a:rPr>
              <a:t>●変形徒手矯正術（マッサージの加算）　　　 </a:t>
            </a:r>
            <a:r>
              <a:rPr lang="ja-JP" altLang="en-US" sz="1600" dirty="0">
                <a:latin typeface="メイリオ" panose="020B0604030504040204" pitchFamily="50" charset="-128"/>
                <a:ea typeface="メイリオ" panose="020B0604030504040204" pitchFamily="50" charset="-128"/>
              </a:rPr>
              <a:t>　　　  １肢１回につき　</a:t>
            </a:r>
            <a:r>
              <a:rPr lang="en-US" altLang="ja-JP" sz="1600" dirty="0">
                <a:latin typeface="メイリオ" panose="020B0604030504040204" pitchFamily="50" charset="-128"/>
                <a:ea typeface="メイリオ" panose="020B0604030504040204" pitchFamily="50" charset="-128"/>
              </a:rPr>
              <a:t>470</a:t>
            </a:r>
            <a:r>
              <a:rPr lang="ja-JP" altLang="en-US" sz="1600" dirty="0">
                <a:latin typeface="メイリオ" panose="020B0604030504040204" pitchFamily="50" charset="-128"/>
                <a:ea typeface="メイリオ" panose="020B0604030504040204" pitchFamily="50" charset="-128"/>
              </a:rPr>
              <a:t>円加算</a:t>
            </a:r>
            <a:r>
              <a:rPr lang="ja-JP" altLang="en-US" dirty="0">
                <a:latin typeface="メイリオ" panose="020B0604030504040204" pitchFamily="50" charset="-128"/>
                <a:ea typeface="メイリオ" panose="020B0604030504040204" pitchFamily="50" charset="-128"/>
              </a:rPr>
              <a:t>　</a:t>
            </a:r>
            <a:endParaRPr lang="en-US" altLang="ja-JP" dirty="0">
              <a:latin typeface="メイリオ" panose="020B0604030504040204" pitchFamily="50" charset="-128"/>
              <a:ea typeface="メイリオ" panose="020B0604030504040204" pitchFamily="50" charset="-128"/>
            </a:endParaRPr>
          </a:p>
          <a:p>
            <a:pPr fontAlgn="ctr">
              <a:lnSpc>
                <a:spcPts val="2100"/>
              </a:lnSpc>
            </a:pPr>
            <a:r>
              <a:rPr lang="ja-JP" altLang="en-US" dirty="0">
                <a:latin typeface="メイリオ" panose="020B0604030504040204" pitchFamily="50" charset="-128"/>
                <a:ea typeface="メイリオ" panose="020B0604030504040204" pitchFamily="50" charset="-128"/>
              </a:rPr>
              <a:t>●往療料（突発的な往療）</a:t>
            </a:r>
            <a:r>
              <a:rPr kumimoji="1" lang="ja-JP" altLang="en-US" sz="1800" b="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　　　　　　　　　　　　　</a:t>
            </a:r>
            <a:r>
              <a:rPr kumimoji="1" lang="ja-JP" altLang="en-US" sz="1600" b="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　　</a:t>
            </a:r>
            <a:r>
              <a:rPr lang="ja-JP" altLang="en-US" sz="1600" dirty="0">
                <a:latin typeface="メイリオ" panose="020B0604030504040204" pitchFamily="50" charset="-128"/>
                <a:ea typeface="メイリオ" panose="020B0604030504040204" pitchFamily="50" charset="-128"/>
              </a:rPr>
              <a:t>１回につき  　</a:t>
            </a:r>
            <a:r>
              <a:rPr lang="en-US" altLang="ja-JP" sz="1600" dirty="0">
                <a:latin typeface="メイリオ" panose="020B0604030504040204" pitchFamily="50" charset="-128"/>
                <a:ea typeface="メイリオ" panose="020B0604030504040204" pitchFamily="50" charset="-128"/>
              </a:rPr>
              <a:t>2,300</a:t>
            </a:r>
            <a:r>
              <a:rPr lang="ja-JP" altLang="en-US" sz="1600" dirty="0">
                <a:latin typeface="メイリオ" panose="020B0604030504040204" pitchFamily="50" charset="-128"/>
                <a:ea typeface="メイリオ" panose="020B0604030504040204" pitchFamily="50" charset="-128"/>
              </a:rPr>
              <a:t>円</a:t>
            </a:r>
            <a:r>
              <a:rPr lang="ja-JP" altLang="en-US" dirty="0">
                <a:latin typeface="メイリオ" panose="020B0604030504040204" pitchFamily="50" charset="-128"/>
                <a:ea typeface="メイリオ" panose="020B0604030504040204" pitchFamily="50" charset="-128"/>
              </a:rPr>
              <a:t>　</a:t>
            </a:r>
            <a:endParaRPr lang="en-US" altLang="ja-JP" dirty="0">
              <a:latin typeface="メイリオ" panose="020B0604030504040204" pitchFamily="50" charset="-128"/>
              <a:ea typeface="メイリオ" panose="020B0604030504040204" pitchFamily="50" charset="-128"/>
            </a:endParaRPr>
          </a:p>
          <a:p>
            <a:pPr marL="0" marR="0" lvl="0" indent="0" algn="l" defTabSz="914400" rtl="0" eaLnBrk="1" fontAlgn="ctr" latinLnBrk="0" hangingPunct="1">
              <a:lnSpc>
                <a:spcPts val="2100"/>
              </a:lnSpc>
              <a:spcBef>
                <a:spcPts val="600"/>
              </a:spcBef>
              <a:spcAft>
                <a:spcPts val="0"/>
              </a:spcAft>
              <a:buClrTx/>
              <a:buSzTx/>
              <a:buFontTx/>
              <a:buNone/>
              <a:tabLst/>
              <a:defRPr/>
            </a:pPr>
            <a:r>
              <a:rPr lang="ja-JP" altLang="en-US" dirty="0">
                <a:latin typeface="メイリオ" panose="020B0604030504040204" pitchFamily="50" charset="-128"/>
                <a:ea typeface="メイリオ" panose="020B0604030504040204" pitchFamily="50" charset="-128"/>
              </a:rPr>
              <a:t>●</a:t>
            </a:r>
            <a:r>
              <a:rPr lang="zh-TW" altLang="en-US" dirty="0">
                <a:latin typeface="メイリオ" panose="020B0604030504040204" pitchFamily="50" charset="-128"/>
                <a:ea typeface="メイリオ" panose="020B0604030504040204" pitchFamily="50" charset="-128"/>
              </a:rPr>
              <a:t>施術報告書交付料</a:t>
            </a:r>
            <a:r>
              <a:rPr kumimoji="1" lang="ja-JP" altLang="en-US" sz="2000" b="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　　　　　　　　　　　　　</a:t>
            </a:r>
            <a:r>
              <a:rPr kumimoji="1" lang="ja-JP" altLang="en-US" sz="1800" b="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　　　                  　</a:t>
            </a:r>
            <a:r>
              <a:rPr lang="en-US" altLang="ja-JP" sz="1600" dirty="0">
                <a:latin typeface="メイリオ" panose="020B0604030504040204" pitchFamily="50" charset="-128"/>
                <a:ea typeface="メイリオ" panose="020B0604030504040204" pitchFamily="50" charset="-128"/>
              </a:rPr>
              <a:t>480</a:t>
            </a:r>
            <a:r>
              <a:rPr lang="ja-JP" altLang="en-US" sz="1600" dirty="0">
                <a:latin typeface="メイリオ" panose="020B0604030504040204" pitchFamily="50" charset="-128"/>
                <a:ea typeface="メイリオ" panose="020B0604030504040204" pitchFamily="50" charset="-128"/>
              </a:rPr>
              <a:t>円</a:t>
            </a:r>
            <a:endParaRPr lang="en-US" altLang="ja-JP" sz="1600" dirty="0">
              <a:latin typeface="メイリオ" panose="020B0604030504040204" pitchFamily="50" charset="-128"/>
              <a:ea typeface="メイリオ" panose="020B0604030504040204" pitchFamily="50" charset="-128"/>
            </a:endParaRPr>
          </a:p>
          <a:p>
            <a:pPr fontAlgn="ctr">
              <a:lnSpc>
                <a:spcPts val="2100"/>
              </a:lnSpc>
              <a:spcBef>
                <a:spcPts val="600"/>
              </a:spcBef>
              <a:defRPr/>
            </a:pPr>
            <a:r>
              <a:rPr lang="zh-TW" altLang="en-US" dirty="0">
                <a:latin typeface="メイリオ" panose="020B0604030504040204" pitchFamily="50" charset="-128"/>
                <a:ea typeface="メイリオ" panose="020B0604030504040204" pitchFamily="50" charset="-128"/>
              </a:rPr>
              <a:t>●</a:t>
            </a:r>
            <a:r>
              <a:rPr lang="ja-JP" altLang="en-US" dirty="0">
                <a:latin typeface="メイリオ" panose="020B0604030504040204" pitchFamily="50" charset="-128"/>
                <a:ea typeface="メイリオ" panose="020B0604030504040204" pitchFamily="50" charset="-128"/>
              </a:rPr>
              <a:t>明細書発行加算　</a:t>
            </a:r>
            <a:r>
              <a:rPr lang="zh-TW" altLang="en-US"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　 </a:t>
            </a:r>
            <a:r>
              <a:rPr lang="en-US" altLang="ja-JP" sz="1600" dirty="0">
                <a:latin typeface="メイリオ" panose="020B0604030504040204" pitchFamily="50" charset="-128"/>
                <a:ea typeface="メイリオ" panose="020B0604030504040204" pitchFamily="50" charset="-128"/>
              </a:rPr>
              <a:t>10</a:t>
            </a:r>
            <a:r>
              <a:rPr lang="zh-TW" altLang="en-US" sz="1600" dirty="0">
                <a:latin typeface="メイリオ" panose="020B0604030504040204" pitchFamily="50" charset="-128"/>
                <a:ea typeface="メイリオ" panose="020B0604030504040204" pitchFamily="50" charset="-128"/>
              </a:rPr>
              <a:t>円</a:t>
            </a:r>
          </a:p>
          <a:p>
            <a:pPr marL="0" marR="0" lvl="0" indent="0" algn="l" defTabSz="914400" rtl="0" eaLnBrk="1" fontAlgn="ctr" latinLnBrk="0" hangingPunct="1">
              <a:lnSpc>
                <a:spcPts val="2000"/>
              </a:lnSpc>
              <a:spcBef>
                <a:spcPts val="600"/>
              </a:spcBef>
              <a:spcAft>
                <a:spcPts val="0"/>
              </a:spcAft>
              <a:buClrTx/>
              <a:buSzTx/>
              <a:buFontTx/>
              <a:buNone/>
              <a:tabLst/>
              <a:defRPr/>
            </a:pPr>
            <a:r>
              <a:rPr lang="en-US" altLang="zh-TW" sz="1600" dirty="0">
                <a:latin typeface="メイリオ" panose="020B0604030504040204" pitchFamily="50" charset="-128"/>
                <a:ea typeface="メイリオ" panose="020B0604030504040204" pitchFamily="50" charset="-128"/>
              </a:rPr>
              <a:t> </a:t>
            </a:r>
          </a:p>
        </p:txBody>
      </p:sp>
      <p:sp>
        <p:nvSpPr>
          <p:cNvPr id="4" name="テキスト ボックス 3">
            <a:extLst>
              <a:ext uri="{FF2B5EF4-FFF2-40B4-BE49-F238E27FC236}">
                <a16:creationId xmlns:a16="http://schemas.microsoft.com/office/drawing/2014/main" id="{4B5E559F-AA7A-6D92-CD8B-FF24BC74156E}"/>
              </a:ext>
            </a:extLst>
          </p:cNvPr>
          <p:cNvSpPr txBox="1"/>
          <p:nvPr/>
        </p:nvSpPr>
        <p:spPr>
          <a:xfrm>
            <a:off x="309109" y="3443051"/>
            <a:ext cx="8525782" cy="2985433"/>
          </a:xfrm>
          <a:prstGeom prst="rect">
            <a:avLst/>
          </a:prstGeom>
          <a:noFill/>
        </p:spPr>
        <p:txBody>
          <a:bodyPr wrap="square" rtlCol="0">
            <a:spAutoFit/>
          </a:bodyPr>
          <a:lstStyle/>
          <a:p>
            <a:pPr marL="360000" indent="-360000"/>
            <a:r>
              <a:rPr lang="en-US" altLang="ja-JP" dirty="0">
                <a:latin typeface="メイリオ" panose="020B0604030504040204" pitchFamily="50" charset="-128"/>
                <a:ea typeface="メイリオ" panose="020B0604030504040204" pitchFamily="50" charset="-128"/>
              </a:rPr>
              <a:t>※</a:t>
            </a:r>
            <a:r>
              <a:rPr lang="ja-JP" altLang="en-US" dirty="0">
                <a:latin typeface="メイリオ" panose="020B0604030504040204" pitchFamily="50" charset="-128"/>
                <a:ea typeface="メイリオ" panose="020B0604030504040204" pitchFamily="50" charset="-128"/>
              </a:rPr>
              <a:t>　</a:t>
            </a:r>
            <a:r>
              <a:rPr kumimoji="1" lang="ja-JP" altLang="en-US" dirty="0">
                <a:latin typeface="メイリオ" panose="020B0604030504040204" pitchFamily="50" charset="-128"/>
                <a:ea typeface="メイリオ" panose="020B0604030504040204" pitchFamily="50" charset="-128"/>
              </a:rPr>
              <a:t>同一の患者に対する月１６回以降の施術については、マッサージ、訪問施術料、温罨法（電気光線器具を使用した場合を含む。）及び変形徒手矯正術について所定料金の１００分の５０に相当する額により算定。</a:t>
            </a:r>
            <a:endParaRPr kumimoji="1" lang="en-US" altLang="ja-JP" dirty="0">
              <a:latin typeface="メイリオ" panose="020B0604030504040204" pitchFamily="50" charset="-128"/>
              <a:ea typeface="メイリオ" panose="020B0604030504040204" pitchFamily="50" charset="-128"/>
            </a:endParaRPr>
          </a:p>
          <a:p>
            <a:pPr marL="360000" indent="-360000"/>
            <a:endParaRPr kumimoji="1" lang="ja-JP" altLang="en-US" sz="800" dirty="0">
              <a:latin typeface="メイリオ" panose="020B0604030504040204" pitchFamily="50" charset="-128"/>
              <a:ea typeface="メイリオ" panose="020B0604030504040204" pitchFamily="50" charset="-128"/>
            </a:endParaRPr>
          </a:p>
          <a:p>
            <a:pPr marL="360000" indent="-360000"/>
            <a:r>
              <a:rPr kumimoji="1" lang="en-US" altLang="ja-JP" dirty="0">
                <a:latin typeface="メイリオ" panose="020B0604030504040204" pitchFamily="50" charset="-128"/>
                <a:ea typeface="メイリオ" panose="020B0604030504040204" pitchFamily="50" charset="-128"/>
              </a:rPr>
              <a:t>※</a:t>
            </a:r>
            <a:r>
              <a:rPr kumimoji="1" lang="ja-JP" altLang="en-US" dirty="0">
                <a:latin typeface="メイリオ" panose="020B0604030504040204" pitchFamily="50" charset="-128"/>
                <a:ea typeface="メイリオ" panose="020B0604030504040204" pitchFamily="50" charset="-128"/>
              </a:rPr>
              <a:t>　訪問施術料４又は５を算定する施術所における訪問施術について、同一月に集中率（訪問施術料の算定回数のうち、同一の施設等において行われるものの割合をいう。）が１００分の９０以上である場合には、当該月の当該施設における訪問施術の料金（一連の施術において算定される全ての料金）について１００分の８０に相当する額により算定する。なお、出張専門の施術者が訪問施術料を算定せずに施術料を算定している場合は、当該施術料の算定回数も集中率の計算に含める。</a:t>
            </a:r>
          </a:p>
        </p:txBody>
      </p:sp>
    </p:spTree>
    <p:extLst>
      <p:ext uri="{BB962C8B-B14F-4D97-AF65-F5344CB8AC3E}">
        <p14:creationId xmlns:p14="http://schemas.microsoft.com/office/powerpoint/2010/main" val="27109505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noChangeAspect="1"/>
          </p:cNvSpPr>
          <p:nvPr>
            <p:ph idx="1"/>
          </p:nvPr>
        </p:nvSpPr>
        <p:spPr>
          <a:xfrm>
            <a:off x="467544" y="2714621"/>
            <a:ext cx="8219256" cy="714380"/>
          </a:xfrm>
        </p:spPr>
        <p:txBody>
          <a:bodyPr>
            <a:noAutofit/>
          </a:bodyPr>
          <a:lstStyle/>
          <a:p>
            <a:pPr algn="ctr">
              <a:buNone/>
            </a:pPr>
            <a:r>
              <a:rPr kumimoji="1" lang="en-US" altLang="ja-JP" sz="3800">
                <a:latin typeface="メイリオ" panose="020B0604030504040204" pitchFamily="50" charset="-128"/>
                <a:ea typeface="メイリオ" panose="020B0604030504040204" pitchFamily="50" charset="-128"/>
              </a:rPr>
              <a:t>〔</a:t>
            </a:r>
            <a:r>
              <a:rPr kumimoji="1" lang="ja-JP" altLang="en-US" sz="3800">
                <a:latin typeface="メイリオ" panose="020B0604030504040204" pitchFamily="50" charset="-128"/>
                <a:ea typeface="メイリオ" panose="020B0604030504040204" pitchFamily="50" charset="-128"/>
              </a:rPr>
              <a:t>５</a:t>
            </a:r>
            <a:r>
              <a:rPr kumimoji="1" lang="en-US" altLang="ja-JP" sz="3800">
                <a:latin typeface="メイリオ" panose="020B0604030504040204" pitchFamily="50" charset="-128"/>
                <a:ea typeface="メイリオ" panose="020B0604030504040204" pitchFamily="50" charset="-128"/>
              </a:rPr>
              <a:t>〕</a:t>
            </a:r>
            <a:r>
              <a:rPr kumimoji="1" lang="ja-JP" altLang="en-US" sz="3800">
                <a:latin typeface="メイリオ" panose="020B0604030504040204" pitchFamily="50" charset="-128"/>
                <a:ea typeface="メイリオ" panose="020B0604030504040204" pitchFamily="50" charset="-128"/>
              </a:rPr>
              <a:t>療養費算定基準額等の改定等</a:t>
            </a:r>
          </a:p>
        </p:txBody>
      </p:sp>
      <p:sp>
        <p:nvSpPr>
          <p:cNvPr id="4" name="スライド番号プレースホルダ 3"/>
          <p:cNvSpPr>
            <a:spLocks noGrp="1"/>
          </p:cNvSpPr>
          <p:nvPr>
            <p:ph type="sldNum" sz="quarter" idx="12"/>
          </p:nvPr>
        </p:nvSpPr>
        <p:spPr/>
        <p:txBody>
          <a:bodyPr/>
          <a:lstStyle/>
          <a:p>
            <a:fld id="{8DD9D703-5948-40EC-A5D0-9464E7991EB9}" type="slidenum">
              <a:rPr kumimoji="1" lang="ja-JP" altLang="en-US" sz="2400" smtClean="0"/>
              <a:pPr/>
              <a:t>50</a:t>
            </a:fld>
            <a:endParaRPr kumimoji="1" lang="ja-JP" altLang="en-US" sz="2400"/>
          </a:p>
        </p:txBody>
      </p:sp>
    </p:spTree>
    <p:extLst>
      <p:ext uri="{BB962C8B-B14F-4D97-AF65-F5344CB8AC3E}">
        <p14:creationId xmlns:p14="http://schemas.microsoft.com/office/powerpoint/2010/main" val="302711430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p:cNvSpPr/>
          <p:nvPr/>
        </p:nvSpPr>
        <p:spPr>
          <a:xfrm>
            <a:off x="0" y="275597"/>
            <a:ext cx="9144000" cy="377358"/>
          </a:xfrm>
          <a:prstGeom prst="rect">
            <a:avLst/>
          </a:prstGeom>
          <a:solidFill>
            <a:srgbClr val="FF0000"/>
          </a:solidFill>
          <a:ln w="9525">
            <a:noFill/>
          </a:ln>
          <a:effectLst/>
        </p:spPr>
        <p:style>
          <a:lnRef idx="1">
            <a:schemeClr val="accent5"/>
          </a:lnRef>
          <a:fillRef idx="2">
            <a:schemeClr val="accent5"/>
          </a:fillRef>
          <a:effectRef idx="1">
            <a:schemeClr val="accent5"/>
          </a:effectRef>
          <a:fontRef idx="minor">
            <a:schemeClr val="dk1"/>
          </a:fontRef>
        </p:style>
        <p:txBody>
          <a:bodyPr rtlCol="0" anchor="ctr"/>
          <a:lstStyle/>
          <a:p>
            <a:pPr algn="ctr" defTabSz="811805">
              <a:defRPr/>
            </a:pPr>
            <a:r>
              <a:rPr lang="ja-JP" altLang="en-US" sz="1662" b="1">
                <a:solidFill>
                  <a:prstClr val="white"/>
                </a:solidFill>
                <a:latin typeface="メイリオ" panose="020B0604030504040204" pitchFamily="50" charset="-128"/>
                <a:ea typeface="メイリオ" panose="020B0604030504040204" pitchFamily="50" charset="-128"/>
              </a:rPr>
              <a:t>あはき療養費の令和８年度料金改定①</a:t>
            </a:r>
            <a:r>
              <a:rPr lang="en-US" altLang="ja-JP" sz="1662" b="1">
                <a:solidFill>
                  <a:prstClr val="white"/>
                </a:solidFill>
                <a:latin typeface="メイリオ" panose="020B0604030504040204" pitchFamily="50" charset="-128"/>
                <a:ea typeface="メイリオ" panose="020B0604030504040204" pitchFamily="50" charset="-128"/>
              </a:rPr>
              <a:t>〔</a:t>
            </a:r>
            <a:r>
              <a:rPr lang="ja-JP" altLang="en-US" sz="1662" b="1">
                <a:solidFill>
                  <a:prstClr val="white"/>
                </a:solidFill>
                <a:latin typeface="メイリオ" panose="020B0604030504040204" pitchFamily="50" charset="-128"/>
                <a:ea typeface="メイリオ" panose="020B0604030504040204" pitchFamily="50" charset="-128"/>
              </a:rPr>
              <a:t>令和８年７月１日施行</a:t>
            </a:r>
            <a:r>
              <a:rPr lang="en-US" altLang="ja-JP" sz="1662" b="1">
                <a:solidFill>
                  <a:prstClr val="white"/>
                </a:solidFill>
                <a:latin typeface="メイリオ" panose="020B0604030504040204" pitchFamily="50" charset="-128"/>
                <a:ea typeface="メイリオ" panose="020B0604030504040204" pitchFamily="50" charset="-128"/>
              </a:rPr>
              <a:t>〕</a:t>
            </a:r>
            <a:endParaRPr lang="ja-JP" altLang="en-US" sz="1292" b="1">
              <a:solidFill>
                <a:prstClr val="white"/>
              </a:solidFill>
              <a:latin typeface="メイリオ" panose="020B0604030504040204" pitchFamily="50" charset="-128"/>
              <a:ea typeface="メイリオ" panose="020B0604030504040204" pitchFamily="50" charset="-128"/>
            </a:endParaRPr>
          </a:p>
        </p:txBody>
      </p:sp>
      <p:sp>
        <p:nvSpPr>
          <p:cNvPr id="8" name="正方形/長方形 7"/>
          <p:cNvSpPr/>
          <p:nvPr/>
        </p:nvSpPr>
        <p:spPr>
          <a:xfrm>
            <a:off x="89441" y="2426306"/>
            <a:ext cx="8958948" cy="1125728"/>
          </a:xfrm>
          <a:prstGeom prst="rect">
            <a:avLst/>
          </a:prstGeom>
          <a:ln w="12700">
            <a:solidFill>
              <a:schemeClr val="tx2"/>
            </a:solidFill>
          </a:ln>
        </p:spPr>
        <p:txBody>
          <a:bodyPr wrap="square" lIns="99692" tIns="99692" rIns="66462" bIns="66462">
            <a:noAutofit/>
          </a:bodyPr>
          <a:lstStyle/>
          <a:p>
            <a:pPr marL="165593" indent="-165593" defTabSz="844083">
              <a:spcAft>
                <a:spcPts val="554"/>
              </a:spcAft>
              <a:defRPr/>
            </a:pPr>
            <a:r>
              <a:rPr lang="ja-JP" altLang="en-US" sz="1292" b="1">
                <a:solidFill>
                  <a:prstClr val="black"/>
                </a:solidFill>
                <a:latin typeface="Calibri"/>
                <a:ea typeface="ＭＳ Ｐゴシック" panose="020B0600070205080204" pitchFamily="50" charset="-128"/>
              </a:rPr>
              <a:t>　</a:t>
            </a:r>
            <a:r>
              <a:rPr lang="ja-JP" altLang="en-US" sz="1292" b="1" u="sng">
                <a:solidFill>
                  <a:prstClr val="black"/>
                </a:solidFill>
                <a:latin typeface="ＭＳ Ｐゴシック" panose="020B0600070205080204" pitchFamily="50" charset="-128"/>
                <a:ea typeface="ＭＳ Ｐゴシック" panose="020B0600070205080204" pitchFamily="50" charset="-128"/>
              </a:rPr>
              <a:t>（１）　施術に関する料金及び算定ルールの見直し</a:t>
            </a:r>
            <a:endParaRPr lang="en-US" altLang="ja-JP" sz="1108" b="1">
              <a:solidFill>
                <a:prstClr val="black"/>
              </a:solidFill>
              <a:latin typeface="ＭＳ Ｐゴシック" panose="020B0600070205080204" pitchFamily="50" charset="-128"/>
              <a:ea typeface="ＭＳ Ｐゴシック" panose="020B0600070205080204" pitchFamily="50" charset="-128"/>
            </a:endParaRPr>
          </a:p>
          <a:p>
            <a:pPr marL="332316" indent="-87925" defTabSz="844083">
              <a:spcAft>
                <a:spcPts val="554"/>
              </a:spcAft>
              <a:defRPr/>
            </a:pPr>
            <a:r>
              <a:rPr lang="ja-JP" altLang="en-US" sz="1108">
                <a:solidFill>
                  <a:prstClr val="black"/>
                </a:solidFill>
                <a:latin typeface="ＭＳ Ｐゴシック" panose="020B0600070205080204" pitchFamily="50" charset="-128"/>
                <a:ea typeface="ＭＳ Ｐゴシック" panose="020B0600070205080204" pitchFamily="50" charset="-128"/>
              </a:rPr>
              <a:t>・　マッサージについて、１局所につき</a:t>
            </a:r>
            <a:r>
              <a:rPr lang="en-US" altLang="ja-JP" sz="1108">
                <a:solidFill>
                  <a:prstClr val="black"/>
                </a:solidFill>
                <a:latin typeface="ＭＳ Ｐゴシック" panose="020B0600070205080204" pitchFamily="50" charset="-128"/>
                <a:ea typeface="ＭＳ Ｐゴシック" panose="020B0600070205080204" pitchFamily="50" charset="-128"/>
              </a:rPr>
              <a:t>20</a:t>
            </a:r>
            <a:r>
              <a:rPr lang="ja-JP" altLang="en-US" sz="1108">
                <a:solidFill>
                  <a:prstClr val="black"/>
                </a:solidFill>
                <a:latin typeface="ＭＳ Ｐゴシック" panose="020B0600070205080204" pitchFamily="50" charset="-128"/>
                <a:ea typeface="ＭＳ Ｐゴシック" panose="020B0600070205080204" pitchFamily="50" charset="-128"/>
              </a:rPr>
              <a:t>円引き上げ、「</a:t>
            </a:r>
            <a:r>
              <a:rPr lang="en-US" altLang="ja-JP" sz="1108">
                <a:solidFill>
                  <a:prstClr val="black"/>
                </a:solidFill>
                <a:latin typeface="ＭＳ Ｐゴシック" panose="020B0600070205080204" pitchFamily="50" charset="-128"/>
                <a:ea typeface="ＭＳ Ｐゴシック" panose="020B0600070205080204" pitchFamily="50" charset="-128"/>
              </a:rPr>
              <a:t>1</a:t>
            </a:r>
            <a:r>
              <a:rPr lang="ja-JP" altLang="en-US" sz="1108">
                <a:solidFill>
                  <a:prstClr val="black"/>
                </a:solidFill>
                <a:latin typeface="ＭＳ Ｐゴシック" panose="020B0600070205080204" pitchFamily="50" charset="-128"/>
                <a:ea typeface="ＭＳ Ｐゴシック" panose="020B0600070205080204" pitchFamily="50" charset="-128"/>
              </a:rPr>
              <a:t>回当たり</a:t>
            </a:r>
            <a:r>
              <a:rPr lang="en-US" altLang="ja-JP" sz="1108">
                <a:solidFill>
                  <a:prstClr val="black"/>
                </a:solidFill>
                <a:latin typeface="ＭＳ Ｐゴシック" panose="020B0600070205080204" pitchFamily="50" charset="-128"/>
                <a:ea typeface="ＭＳ Ｐゴシック" panose="020B0600070205080204" pitchFamily="50" charset="-128"/>
              </a:rPr>
              <a:t>470</a:t>
            </a:r>
            <a:r>
              <a:rPr lang="ja-JP" altLang="en-US" sz="1108">
                <a:solidFill>
                  <a:prstClr val="black"/>
                </a:solidFill>
                <a:latin typeface="ＭＳ Ｐゴシック" panose="020B0600070205080204" pitchFamily="50" charset="-128"/>
                <a:ea typeface="ＭＳ Ｐゴシック" panose="020B0600070205080204" pitchFamily="50" charset="-128"/>
              </a:rPr>
              <a:t>円」に改定する。（例：５局所の場合　</a:t>
            </a:r>
            <a:r>
              <a:rPr lang="en-US" altLang="ja-JP" sz="1108">
                <a:solidFill>
                  <a:prstClr val="black"/>
                </a:solidFill>
                <a:latin typeface="ＭＳ Ｐゴシック" panose="020B0600070205080204" pitchFamily="50" charset="-128"/>
                <a:ea typeface="ＭＳ Ｐゴシック" panose="020B0600070205080204" pitchFamily="50" charset="-128"/>
              </a:rPr>
              <a:t>100</a:t>
            </a:r>
            <a:r>
              <a:rPr lang="ja-JP" altLang="en-US" sz="1108">
                <a:solidFill>
                  <a:prstClr val="black"/>
                </a:solidFill>
                <a:latin typeface="ＭＳ Ｐゴシック" panose="020B0600070205080204" pitchFamily="50" charset="-128"/>
                <a:ea typeface="ＭＳ Ｐゴシック" panose="020B0600070205080204" pitchFamily="50" charset="-128"/>
              </a:rPr>
              <a:t>円引き上げ「</a:t>
            </a:r>
            <a:r>
              <a:rPr lang="en-US" altLang="ja-JP" sz="1108">
                <a:solidFill>
                  <a:prstClr val="black"/>
                </a:solidFill>
                <a:latin typeface="ＭＳ Ｐゴシック" panose="020B0600070205080204" pitchFamily="50" charset="-128"/>
                <a:ea typeface="ＭＳ Ｐゴシック" panose="020B0600070205080204" pitchFamily="50" charset="-128"/>
              </a:rPr>
              <a:t>1</a:t>
            </a:r>
            <a:r>
              <a:rPr lang="ja-JP" altLang="en-US" sz="1108">
                <a:solidFill>
                  <a:prstClr val="black"/>
                </a:solidFill>
                <a:latin typeface="ＭＳ Ｐゴシック" panose="020B0600070205080204" pitchFamily="50" charset="-128"/>
                <a:ea typeface="ＭＳ Ｐゴシック" panose="020B0600070205080204" pitchFamily="50" charset="-128"/>
              </a:rPr>
              <a:t>回当たり</a:t>
            </a:r>
            <a:r>
              <a:rPr lang="en-US" altLang="ja-JP" sz="1108">
                <a:solidFill>
                  <a:prstClr val="black"/>
                </a:solidFill>
                <a:latin typeface="ＭＳ Ｐゴシック" panose="020B0600070205080204" pitchFamily="50" charset="-128"/>
                <a:ea typeface="ＭＳ Ｐゴシック" panose="020B0600070205080204" pitchFamily="50" charset="-128"/>
              </a:rPr>
              <a:t>2,350</a:t>
            </a:r>
            <a:r>
              <a:rPr lang="ja-JP" altLang="en-US" sz="1108">
                <a:solidFill>
                  <a:prstClr val="black"/>
                </a:solidFill>
                <a:latin typeface="ＭＳ Ｐゴシック" panose="020B0600070205080204" pitchFamily="50" charset="-128"/>
                <a:ea typeface="ＭＳ Ｐゴシック" panose="020B0600070205080204" pitchFamily="50" charset="-128"/>
              </a:rPr>
              <a:t>円」に改定する。）</a:t>
            </a:r>
            <a:endParaRPr lang="en-US" altLang="ja-JP" sz="1108">
              <a:solidFill>
                <a:prstClr val="black"/>
              </a:solidFill>
              <a:latin typeface="ＭＳ Ｐゴシック" panose="020B0600070205080204" pitchFamily="50" charset="-128"/>
              <a:ea typeface="ＭＳ Ｐゴシック" panose="020B0600070205080204" pitchFamily="50" charset="-128"/>
            </a:endParaRPr>
          </a:p>
          <a:p>
            <a:pPr marL="332316" indent="-87925" defTabSz="844083">
              <a:spcAft>
                <a:spcPts val="554"/>
              </a:spcAft>
              <a:defRPr/>
            </a:pPr>
            <a:r>
              <a:rPr lang="ja-JP" altLang="en-US" sz="1108">
                <a:solidFill>
                  <a:prstClr val="black"/>
                </a:solidFill>
                <a:latin typeface="ＭＳ Ｐゴシック" panose="020B0600070205080204" pitchFamily="50" charset="-128"/>
                <a:ea typeface="ＭＳ Ｐゴシック" panose="020B0600070205080204" pitchFamily="50" charset="-128"/>
              </a:rPr>
              <a:t>・　月</a:t>
            </a:r>
            <a:r>
              <a:rPr lang="en-US" altLang="ja-JP" sz="1108">
                <a:solidFill>
                  <a:prstClr val="black"/>
                </a:solidFill>
                <a:latin typeface="ＭＳ Ｐゴシック" panose="020B0600070205080204" pitchFamily="50" charset="-128"/>
                <a:ea typeface="ＭＳ Ｐゴシック" panose="020B0600070205080204" pitchFamily="50" charset="-128"/>
              </a:rPr>
              <a:t>16</a:t>
            </a:r>
            <a:r>
              <a:rPr lang="ja-JP" altLang="en-US" sz="1108">
                <a:solidFill>
                  <a:prstClr val="black"/>
                </a:solidFill>
                <a:latin typeface="ＭＳ Ｐゴシック" panose="020B0600070205080204" pitchFamily="50" charset="-128"/>
                <a:ea typeface="ＭＳ Ｐゴシック" panose="020B0600070205080204" pitchFamily="50" charset="-128"/>
              </a:rPr>
              <a:t>回以降の施術は、マッサージ、訪問施術料、温罨法（電気光線器具を使用した場合を含む）、変形徒手矯正術について、所定料金の</a:t>
            </a:r>
            <a:r>
              <a:rPr lang="en-US" altLang="ja-JP" sz="1108">
                <a:solidFill>
                  <a:prstClr val="black"/>
                </a:solidFill>
                <a:latin typeface="ＭＳ Ｐゴシック" panose="020B0600070205080204" pitchFamily="50" charset="-128"/>
                <a:ea typeface="ＭＳ Ｐゴシック" panose="020B0600070205080204" pitchFamily="50" charset="-128"/>
              </a:rPr>
              <a:t>100</a:t>
            </a:r>
            <a:r>
              <a:rPr lang="ja-JP" altLang="en-US" sz="1108">
                <a:solidFill>
                  <a:prstClr val="black"/>
                </a:solidFill>
                <a:latin typeface="ＭＳ Ｐゴシック" panose="020B0600070205080204" pitchFamily="50" charset="-128"/>
                <a:ea typeface="ＭＳ Ｐゴシック" panose="020B0600070205080204" pitchFamily="50" charset="-128"/>
              </a:rPr>
              <a:t>分の</a:t>
            </a:r>
            <a:r>
              <a:rPr lang="en-US" altLang="ja-JP" sz="1108">
                <a:solidFill>
                  <a:prstClr val="black"/>
                </a:solidFill>
                <a:latin typeface="ＭＳ Ｐゴシック" panose="020B0600070205080204" pitchFamily="50" charset="-128"/>
                <a:ea typeface="ＭＳ Ｐゴシック" panose="020B0600070205080204" pitchFamily="50" charset="-128"/>
              </a:rPr>
              <a:t>50</a:t>
            </a:r>
            <a:r>
              <a:rPr lang="ja-JP" altLang="en-US" sz="1108">
                <a:solidFill>
                  <a:prstClr val="black"/>
                </a:solidFill>
                <a:latin typeface="ＭＳ Ｐゴシック" panose="020B0600070205080204" pitchFamily="50" charset="-128"/>
                <a:ea typeface="ＭＳ Ｐゴシック" panose="020B0600070205080204" pitchFamily="50" charset="-128"/>
              </a:rPr>
              <a:t>に相当する額により算定するものとする。</a:t>
            </a:r>
            <a:endParaRPr lang="en-US" altLang="ja-JP" sz="1108">
              <a:solidFill>
                <a:prstClr val="black"/>
              </a:solidFill>
              <a:latin typeface="ＭＳ Ｐゴシック" panose="020B0600070205080204" pitchFamily="50" charset="-128"/>
              <a:ea typeface="ＭＳ Ｐゴシック" panose="020B0600070205080204" pitchFamily="50" charset="-128"/>
            </a:endParaRPr>
          </a:p>
        </p:txBody>
      </p:sp>
      <p:sp>
        <p:nvSpPr>
          <p:cNvPr id="4" name="正方形/長方形 3">
            <a:extLst>
              <a:ext uri="{FF2B5EF4-FFF2-40B4-BE49-F238E27FC236}">
                <a16:creationId xmlns:a16="http://schemas.microsoft.com/office/drawing/2014/main" id="{198BD705-85C6-2A65-DFCC-923C54AD740A}"/>
              </a:ext>
            </a:extLst>
          </p:cNvPr>
          <p:cNvSpPr/>
          <p:nvPr/>
        </p:nvSpPr>
        <p:spPr>
          <a:xfrm>
            <a:off x="92846" y="703774"/>
            <a:ext cx="8958949" cy="265948"/>
          </a:xfrm>
          <a:prstGeom prst="rect">
            <a:avLst/>
          </a:prstGeom>
          <a:ln w="12700">
            <a:solidFill>
              <a:schemeClr val="tx2"/>
            </a:solidFill>
          </a:ln>
        </p:spPr>
        <p:txBody>
          <a:bodyPr wrap="square" lIns="66462" tIns="66462" rIns="0" bIns="0">
            <a:spAutoFit/>
          </a:bodyPr>
          <a:lstStyle/>
          <a:p>
            <a:pPr marL="580307" indent="-580307" defTabSz="844083">
              <a:defRPr/>
            </a:pPr>
            <a:r>
              <a:rPr lang="ja-JP" altLang="en-US" sz="1292" b="1">
                <a:solidFill>
                  <a:prstClr val="black"/>
                </a:solidFill>
                <a:latin typeface="メイリオ" panose="020B0604030504040204" pitchFamily="50" charset="-128"/>
                <a:ea typeface="メイリオ" panose="020B0604030504040204" pitchFamily="50" charset="-128"/>
              </a:rPr>
              <a:t>○　あはき療養費の改定率　＋</a:t>
            </a:r>
            <a:r>
              <a:rPr lang="en-US" altLang="ja-JP" sz="1292" b="1">
                <a:latin typeface="メイリオ" panose="020B0604030504040204" pitchFamily="50" charset="-128"/>
                <a:ea typeface="メイリオ" panose="020B0604030504040204" pitchFamily="50" charset="-128"/>
              </a:rPr>
              <a:t>0.60 </a:t>
            </a:r>
            <a:r>
              <a:rPr lang="en-US" altLang="ja-JP" sz="1292" b="1">
                <a:solidFill>
                  <a:prstClr val="black"/>
                </a:solidFill>
                <a:latin typeface="メイリオ" panose="020B0604030504040204" pitchFamily="50" charset="-128"/>
                <a:ea typeface="メイリオ" panose="020B0604030504040204" pitchFamily="50" charset="-128"/>
              </a:rPr>
              <a:t>%</a:t>
            </a:r>
            <a:r>
              <a:rPr lang="ja-JP" altLang="en-US" sz="923">
                <a:solidFill>
                  <a:prstClr val="black"/>
                </a:solidFill>
                <a:latin typeface="メイリオ" panose="020B0604030504040204" pitchFamily="50" charset="-128"/>
                <a:ea typeface="メイリオ" panose="020B0604030504040204" pitchFamily="50" charset="-128"/>
              </a:rPr>
              <a:t>（令和８年度診療報酬改定における医科の改定率</a:t>
            </a:r>
            <a:r>
              <a:rPr lang="en-US" altLang="ja-JP" sz="923">
                <a:solidFill>
                  <a:prstClr val="black"/>
                </a:solidFill>
                <a:latin typeface="メイリオ" panose="020B0604030504040204" pitchFamily="50" charset="-128"/>
                <a:ea typeface="メイリオ" panose="020B0604030504040204" pitchFamily="50" charset="-128"/>
              </a:rPr>
              <a:t>+0.28</a:t>
            </a:r>
            <a:r>
              <a:rPr lang="ja-JP" altLang="en-US" sz="923">
                <a:solidFill>
                  <a:prstClr val="black"/>
                </a:solidFill>
                <a:latin typeface="メイリオ" panose="020B0604030504040204" pitchFamily="50" charset="-128"/>
                <a:ea typeface="メイリオ" panose="020B0604030504040204" pitchFamily="50" charset="-128"/>
              </a:rPr>
              <a:t>％及び経済・物価動向等を踏まえ、政府において決定）　</a:t>
            </a:r>
            <a:endParaRPr lang="en-US" altLang="ja-JP" sz="1015">
              <a:solidFill>
                <a:prstClr val="black"/>
              </a:solidFill>
              <a:latin typeface="メイリオ" panose="020B0604030504040204" pitchFamily="50" charset="-128"/>
              <a:ea typeface="メイリオ" panose="020B0604030504040204" pitchFamily="50" charset="-128"/>
            </a:endParaRPr>
          </a:p>
        </p:txBody>
      </p:sp>
      <p:sp>
        <p:nvSpPr>
          <p:cNvPr id="2" name="正方形/長方形 1">
            <a:extLst>
              <a:ext uri="{FF2B5EF4-FFF2-40B4-BE49-F238E27FC236}">
                <a16:creationId xmlns:a16="http://schemas.microsoft.com/office/drawing/2014/main" id="{3778D2EE-8F81-8147-B909-AAA9C9CF50FD}"/>
              </a:ext>
            </a:extLst>
          </p:cNvPr>
          <p:cNvSpPr/>
          <p:nvPr/>
        </p:nvSpPr>
        <p:spPr>
          <a:xfrm>
            <a:off x="89441" y="3685656"/>
            <a:ext cx="8958948" cy="1172595"/>
          </a:xfrm>
          <a:prstGeom prst="rect">
            <a:avLst/>
          </a:prstGeom>
          <a:ln w="12700">
            <a:solidFill>
              <a:schemeClr val="tx2"/>
            </a:solidFill>
          </a:ln>
        </p:spPr>
        <p:txBody>
          <a:bodyPr wrap="square" lIns="66462" tIns="99692" rIns="0">
            <a:noAutofit/>
          </a:bodyPr>
          <a:lstStyle/>
          <a:p>
            <a:pPr marL="165593" indent="-165593" defTabSz="844083">
              <a:spcAft>
                <a:spcPts val="554"/>
              </a:spcAft>
              <a:defRPr/>
            </a:pPr>
            <a:r>
              <a:rPr lang="ja-JP" altLang="en-US" sz="1292" b="1">
                <a:solidFill>
                  <a:prstClr val="black"/>
                </a:solidFill>
                <a:latin typeface="Calibri"/>
                <a:ea typeface="ＭＳ Ｐゴシック" panose="020B0600070205080204" pitchFamily="50" charset="-128"/>
              </a:rPr>
              <a:t>　</a:t>
            </a:r>
            <a:r>
              <a:rPr lang="ja-JP" altLang="en-US" sz="1292" b="1" u="sng">
                <a:solidFill>
                  <a:prstClr val="black"/>
                </a:solidFill>
                <a:latin typeface="Calibri"/>
                <a:ea typeface="ＭＳ Ｐゴシック" panose="020B0600070205080204" pitchFamily="50" charset="-128"/>
              </a:rPr>
              <a:t>（２）　その他</a:t>
            </a:r>
            <a:endParaRPr lang="ja-JP" altLang="en-US" sz="1108" b="1">
              <a:solidFill>
                <a:prstClr val="black"/>
              </a:solidFill>
              <a:latin typeface="ＭＳ Ｐゴシック" panose="020B0600070205080204" pitchFamily="50" charset="-128"/>
              <a:ea typeface="ＭＳ Ｐゴシック" panose="020B0600070205080204" pitchFamily="50" charset="-128"/>
            </a:endParaRPr>
          </a:p>
          <a:p>
            <a:pPr marL="332316" indent="-87925" defTabSz="844083">
              <a:spcAft>
                <a:spcPts val="554"/>
              </a:spcAft>
              <a:defRPr/>
            </a:pPr>
            <a:r>
              <a:rPr lang="ja-JP" altLang="en-US" sz="1108">
                <a:solidFill>
                  <a:prstClr val="black"/>
                </a:solidFill>
                <a:latin typeface="ＭＳ Ｐゴシック" panose="020B0600070205080204" pitchFamily="50" charset="-128"/>
                <a:ea typeface="ＭＳ Ｐゴシック" panose="020B0600070205080204" pitchFamily="50" charset="-128"/>
              </a:rPr>
              <a:t>・　実際に訪問施術を行っている場合に、訪問施術料を算定せず（通所による）マッサージの料金を算定することはできないことを明確化する。</a:t>
            </a:r>
            <a:endParaRPr lang="en-US" altLang="ja-JP" sz="1108">
              <a:solidFill>
                <a:prstClr val="black"/>
              </a:solidFill>
              <a:latin typeface="ＭＳ Ｐゴシック" panose="020B0600070205080204" pitchFamily="50" charset="-128"/>
              <a:ea typeface="ＭＳ Ｐゴシック" panose="020B0600070205080204" pitchFamily="50" charset="-128"/>
            </a:endParaRPr>
          </a:p>
          <a:p>
            <a:pPr marL="332316" indent="-87925" defTabSz="844083">
              <a:spcAft>
                <a:spcPts val="554"/>
              </a:spcAft>
              <a:defRPr/>
            </a:pPr>
            <a:r>
              <a:rPr lang="ja-JP" altLang="en-US" sz="1108">
                <a:solidFill>
                  <a:prstClr val="black"/>
                </a:solidFill>
                <a:latin typeface="ＭＳ Ｐゴシック" panose="020B0600070205080204" pitchFamily="50" charset="-128"/>
                <a:ea typeface="ＭＳ Ｐゴシック" panose="020B0600070205080204" pitchFamily="50" charset="-128"/>
              </a:rPr>
              <a:t>　　</a:t>
            </a:r>
            <a:r>
              <a:rPr lang="en-US" altLang="ja-JP" sz="1108">
                <a:solidFill>
                  <a:prstClr val="black"/>
                </a:solidFill>
                <a:latin typeface="ＭＳ Ｐゴシック" panose="020B0600070205080204" pitchFamily="50" charset="-128"/>
                <a:ea typeface="ＭＳ Ｐゴシック" panose="020B0600070205080204" pitchFamily="50" charset="-128"/>
              </a:rPr>
              <a:t>※</a:t>
            </a:r>
            <a:r>
              <a:rPr lang="ja-JP" altLang="en-US" sz="1108">
                <a:solidFill>
                  <a:prstClr val="black"/>
                </a:solidFill>
                <a:latin typeface="ＭＳ Ｐゴシック" panose="020B0600070205080204" pitchFamily="50" charset="-128"/>
                <a:ea typeface="ＭＳ Ｐゴシック" panose="020B0600070205080204" pitchFamily="50" charset="-128"/>
              </a:rPr>
              <a:t>出張専門の施術者が施術を行う場合であって、訪問の必要性なしと同意書に記載されている場合には適用しないこととする。</a:t>
            </a:r>
            <a:endParaRPr lang="en-US" altLang="ja-JP" sz="1108">
              <a:solidFill>
                <a:prstClr val="black"/>
              </a:solidFill>
              <a:latin typeface="ＭＳ Ｐゴシック" panose="020B0600070205080204" pitchFamily="50" charset="-128"/>
              <a:ea typeface="ＭＳ Ｐゴシック" panose="020B0600070205080204" pitchFamily="50" charset="-128"/>
            </a:endParaRPr>
          </a:p>
          <a:p>
            <a:pPr marL="332316" indent="-87925" defTabSz="844083">
              <a:spcAft>
                <a:spcPts val="554"/>
              </a:spcAft>
              <a:defRPr/>
            </a:pPr>
            <a:r>
              <a:rPr lang="ja-JP" altLang="en-US" sz="1108">
                <a:solidFill>
                  <a:prstClr val="black"/>
                </a:solidFill>
                <a:latin typeface="ＭＳ Ｐゴシック" panose="020B0600070205080204" pitchFamily="50" charset="-128"/>
                <a:ea typeface="ＭＳ Ｐゴシック" panose="020B0600070205080204" pitchFamily="50" charset="-128"/>
              </a:rPr>
              <a:t>・　あん摩・マッサージ・指圧の療養費についても、はり、きゅうと同様に１日に１回に限り支給するものであることを明確化する。</a:t>
            </a:r>
            <a:endParaRPr lang="en-US" altLang="ja-JP" sz="1108">
              <a:solidFill>
                <a:prstClr val="black"/>
              </a:solidFill>
              <a:latin typeface="ＭＳ Ｐゴシック" panose="020B0600070205080204" pitchFamily="50" charset="-128"/>
              <a:ea typeface="ＭＳ Ｐゴシック" panose="020B0600070205080204" pitchFamily="50" charset="-128"/>
            </a:endParaRPr>
          </a:p>
          <a:p>
            <a:pPr marL="332316" indent="-87925" defTabSz="844083">
              <a:defRPr/>
            </a:pPr>
            <a:endParaRPr lang="en-US" altLang="ja-JP" sz="969">
              <a:solidFill>
                <a:prstClr val="black"/>
              </a:solidFill>
              <a:latin typeface="ＭＳ Ｐゴシック" panose="020B0600070205080204" pitchFamily="50" charset="-128"/>
              <a:ea typeface="ＭＳ Ｐゴシック" panose="020B0600070205080204" pitchFamily="50" charset="-128"/>
            </a:endParaRPr>
          </a:p>
        </p:txBody>
      </p:sp>
      <p:sp>
        <p:nvSpPr>
          <p:cNvPr id="10" name="テキスト ボックス 9">
            <a:extLst>
              <a:ext uri="{FF2B5EF4-FFF2-40B4-BE49-F238E27FC236}">
                <a16:creationId xmlns:a16="http://schemas.microsoft.com/office/drawing/2014/main" id="{E73BB1FC-7130-53E7-1CE3-6268496E242F}"/>
              </a:ext>
            </a:extLst>
          </p:cNvPr>
          <p:cNvSpPr txBox="1"/>
          <p:nvPr/>
        </p:nvSpPr>
        <p:spPr>
          <a:xfrm>
            <a:off x="66461" y="1455236"/>
            <a:ext cx="8939077" cy="621109"/>
          </a:xfrm>
          <a:prstGeom prst="rect">
            <a:avLst/>
          </a:prstGeom>
          <a:noFill/>
        </p:spPr>
        <p:txBody>
          <a:bodyPr wrap="square" lIns="66462" tIns="33231" rIns="66462" bIns="33231" rtlCol="0">
            <a:spAutoFit/>
          </a:bodyPr>
          <a:lstStyle/>
          <a:p>
            <a:pPr marL="332316" indent="-166158" defTabSz="844083">
              <a:buFont typeface="メイリオ" panose="020B0604030504040204" pitchFamily="50" charset="-128"/>
              <a:buChar char="○"/>
              <a:defRPr/>
            </a:pPr>
            <a:r>
              <a:rPr lang="ja-JP" altLang="en-US" sz="1200">
                <a:solidFill>
                  <a:prstClr val="black"/>
                </a:solidFill>
                <a:latin typeface="メイリオ" panose="020B0604030504040204" pitchFamily="50" charset="-128"/>
                <a:ea typeface="メイリオ" panose="020B0604030504040204" pitchFamily="50" charset="-128"/>
              </a:rPr>
              <a:t>　現下の物価高騰に対応し、施術に関する料金を引き上げるとともに、医療保険制度における適正な評価の推進の観点から、一定回数を超える施術に対する逓減制を導入する。あわせて、施術者と患者の情報共有を促進するための明細書の発行の推進や、訪問施術制度についての一部見直しを行う。</a:t>
            </a:r>
          </a:p>
        </p:txBody>
      </p:sp>
      <p:sp>
        <p:nvSpPr>
          <p:cNvPr id="11" name="テキスト ボックス 10">
            <a:extLst>
              <a:ext uri="{FF2B5EF4-FFF2-40B4-BE49-F238E27FC236}">
                <a16:creationId xmlns:a16="http://schemas.microsoft.com/office/drawing/2014/main" id="{5F63C268-989E-BB93-27C4-42FC39A8E38B}"/>
              </a:ext>
            </a:extLst>
          </p:cNvPr>
          <p:cNvSpPr txBox="1"/>
          <p:nvPr/>
        </p:nvSpPr>
        <p:spPr>
          <a:xfrm>
            <a:off x="66462" y="1096325"/>
            <a:ext cx="6004689" cy="278401"/>
          </a:xfrm>
          <a:prstGeom prst="rect">
            <a:avLst/>
          </a:prstGeom>
          <a:pattFill prst="pct50">
            <a:fgClr>
              <a:schemeClr val="accent2">
                <a:lumMod val="60000"/>
                <a:lumOff val="40000"/>
              </a:schemeClr>
            </a:fgClr>
            <a:bgClr>
              <a:schemeClr val="bg1"/>
            </a:bgClr>
          </a:pattFill>
          <a:ln>
            <a:noFill/>
          </a:ln>
        </p:spPr>
        <p:style>
          <a:lnRef idx="2">
            <a:schemeClr val="dk1"/>
          </a:lnRef>
          <a:fillRef idx="1">
            <a:schemeClr val="lt1"/>
          </a:fillRef>
          <a:effectRef idx="0">
            <a:schemeClr val="dk1"/>
          </a:effectRef>
          <a:fontRef idx="minor">
            <a:schemeClr val="dk1"/>
          </a:fontRef>
        </p:style>
        <p:txBody>
          <a:bodyPr wrap="square" rtlCol="0" anchor="ctr" anchorCtr="0">
            <a:noAutofit/>
          </a:bodyPr>
          <a:lstStyle/>
          <a:p>
            <a:pPr defTabSz="779141" fontAlgn="base">
              <a:spcBef>
                <a:spcPct val="0"/>
              </a:spcBef>
              <a:spcAft>
                <a:spcPct val="0"/>
              </a:spcAft>
              <a:defRPr/>
            </a:pPr>
            <a:r>
              <a:rPr lang="ja-JP" altLang="en-US" sz="1292" b="1">
                <a:solidFill>
                  <a:prstClr val="black"/>
                </a:solidFill>
                <a:latin typeface="Meiryo UI" panose="020B0604030504040204" pitchFamily="50" charset="-128"/>
                <a:ea typeface="Meiryo UI" panose="020B0604030504040204" pitchFamily="50" charset="-128"/>
                <a:cs typeface="Meiryo UI" panose="020B0604030504040204" pitchFamily="50" charset="-128"/>
              </a:rPr>
              <a:t>　令和８年度料金改定に関する基本的な考え方（案）　</a:t>
            </a:r>
          </a:p>
        </p:txBody>
      </p:sp>
      <p:sp>
        <p:nvSpPr>
          <p:cNvPr id="6" name="テキスト ボックス 5">
            <a:extLst>
              <a:ext uri="{FF2B5EF4-FFF2-40B4-BE49-F238E27FC236}">
                <a16:creationId xmlns:a16="http://schemas.microsoft.com/office/drawing/2014/main" id="{6E78F205-D631-7895-898A-F9127056D899}"/>
              </a:ext>
            </a:extLst>
          </p:cNvPr>
          <p:cNvSpPr txBox="1"/>
          <p:nvPr/>
        </p:nvSpPr>
        <p:spPr>
          <a:xfrm>
            <a:off x="0" y="2156488"/>
            <a:ext cx="8912693" cy="265948"/>
          </a:xfrm>
          <a:prstGeom prst="rect">
            <a:avLst/>
          </a:prstGeom>
          <a:noFill/>
        </p:spPr>
        <p:txBody>
          <a:bodyPr wrap="square" lIns="33231" tIns="33231" rIns="33231" bIns="33231" rtlCol="0">
            <a:spAutoFit/>
          </a:bodyPr>
          <a:lstStyle/>
          <a:p>
            <a:pPr defTabSz="844083">
              <a:defRPr/>
            </a:pPr>
            <a:r>
              <a:rPr lang="en-US" altLang="ja-JP" sz="1292" b="1">
                <a:solidFill>
                  <a:prstClr val="black"/>
                </a:solidFill>
                <a:latin typeface="ＭＳ ゴシック" panose="020B0609070205080204" pitchFamily="49" charset="-128"/>
                <a:ea typeface="ＭＳ ゴシック" panose="020B0609070205080204" pitchFamily="49" charset="-128"/>
              </a:rPr>
              <a:t>【</a:t>
            </a:r>
            <a:r>
              <a:rPr lang="ja-JP" altLang="en-US" sz="1292" b="1">
                <a:solidFill>
                  <a:prstClr val="black"/>
                </a:solidFill>
                <a:latin typeface="ＭＳ ゴシック" panose="020B0609070205080204" pitchFamily="49" charset="-128"/>
                <a:ea typeface="ＭＳ ゴシック" panose="020B0609070205080204" pitchFamily="49" charset="-128"/>
              </a:rPr>
              <a:t>あん摩・マッサージ・指圧</a:t>
            </a:r>
            <a:r>
              <a:rPr lang="en-US" altLang="ja-JP" sz="1292" b="1">
                <a:solidFill>
                  <a:prstClr val="black"/>
                </a:solidFill>
                <a:latin typeface="ＭＳ ゴシック" panose="020B0609070205080204" pitchFamily="49" charset="-128"/>
                <a:ea typeface="ＭＳ ゴシック" panose="020B0609070205080204" pitchFamily="49" charset="-128"/>
              </a:rPr>
              <a:t>】</a:t>
            </a:r>
            <a:r>
              <a:rPr lang="ja-JP" altLang="en-US" sz="1292" b="1">
                <a:solidFill>
                  <a:prstClr val="black"/>
                </a:solidFill>
                <a:latin typeface="ＭＳ ゴシック" panose="020B0609070205080204" pitchFamily="49" charset="-128"/>
                <a:ea typeface="ＭＳ ゴシック" panose="020B0609070205080204" pitchFamily="49" charset="-128"/>
              </a:rPr>
              <a:t>　</a:t>
            </a:r>
          </a:p>
        </p:txBody>
      </p:sp>
      <p:sp>
        <p:nvSpPr>
          <p:cNvPr id="14" name="テキスト ボックス 13">
            <a:extLst>
              <a:ext uri="{FF2B5EF4-FFF2-40B4-BE49-F238E27FC236}">
                <a16:creationId xmlns:a16="http://schemas.microsoft.com/office/drawing/2014/main" id="{4643DCFE-85FB-DA1F-ADBC-A3C7C5B42EEA}"/>
              </a:ext>
            </a:extLst>
          </p:cNvPr>
          <p:cNvSpPr txBox="1"/>
          <p:nvPr/>
        </p:nvSpPr>
        <p:spPr>
          <a:xfrm>
            <a:off x="-1" y="4846999"/>
            <a:ext cx="8912693" cy="265948"/>
          </a:xfrm>
          <a:prstGeom prst="rect">
            <a:avLst/>
          </a:prstGeom>
          <a:noFill/>
        </p:spPr>
        <p:txBody>
          <a:bodyPr wrap="square" lIns="33231" tIns="33231" rIns="33231" bIns="33231" rtlCol="0">
            <a:spAutoFit/>
          </a:bodyPr>
          <a:lstStyle/>
          <a:p>
            <a:pPr defTabSz="844083">
              <a:defRPr/>
            </a:pPr>
            <a:r>
              <a:rPr lang="en-US" altLang="ja-JP" sz="1292" b="1">
                <a:solidFill>
                  <a:prstClr val="black"/>
                </a:solidFill>
                <a:latin typeface="ＭＳ ゴシック" panose="020B0609070205080204" pitchFamily="49" charset="-128"/>
                <a:ea typeface="ＭＳ ゴシック" panose="020B0609070205080204" pitchFamily="49" charset="-128"/>
              </a:rPr>
              <a:t>【</a:t>
            </a:r>
            <a:r>
              <a:rPr lang="ja-JP" altLang="en-US" sz="1292" b="1">
                <a:solidFill>
                  <a:prstClr val="black"/>
                </a:solidFill>
                <a:latin typeface="ＭＳ ゴシック" panose="020B0609070205080204" pitchFamily="49" charset="-128"/>
                <a:ea typeface="ＭＳ ゴシック" panose="020B0609070205080204" pitchFamily="49" charset="-128"/>
              </a:rPr>
              <a:t>はり、きゅう</a:t>
            </a:r>
            <a:r>
              <a:rPr lang="en-US" altLang="ja-JP" sz="1292" b="1">
                <a:solidFill>
                  <a:prstClr val="black"/>
                </a:solidFill>
                <a:latin typeface="ＭＳ ゴシック" panose="020B0609070205080204" pitchFamily="49" charset="-128"/>
                <a:ea typeface="ＭＳ ゴシック" panose="020B0609070205080204" pitchFamily="49" charset="-128"/>
              </a:rPr>
              <a:t>】</a:t>
            </a:r>
            <a:r>
              <a:rPr lang="ja-JP" altLang="en-US" sz="1292" b="1">
                <a:solidFill>
                  <a:prstClr val="black"/>
                </a:solidFill>
                <a:latin typeface="ＭＳ ゴシック" panose="020B0609070205080204" pitchFamily="49" charset="-128"/>
                <a:ea typeface="ＭＳ ゴシック" panose="020B0609070205080204" pitchFamily="49" charset="-128"/>
              </a:rPr>
              <a:t>　</a:t>
            </a:r>
          </a:p>
        </p:txBody>
      </p:sp>
      <p:sp>
        <p:nvSpPr>
          <p:cNvPr id="15" name="正方形/長方形 14">
            <a:extLst>
              <a:ext uri="{FF2B5EF4-FFF2-40B4-BE49-F238E27FC236}">
                <a16:creationId xmlns:a16="http://schemas.microsoft.com/office/drawing/2014/main" id="{0AFF5EB1-FB38-3941-C720-7A2E13CD9F0D}"/>
              </a:ext>
            </a:extLst>
          </p:cNvPr>
          <p:cNvSpPr/>
          <p:nvPr/>
        </p:nvSpPr>
        <p:spPr>
          <a:xfrm>
            <a:off x="89441" y="5161347"/>
            <a:ext cx="8958948" cy="1289972"/>
          </a:xfrm>
          <a:prstGeom prst="rect">
            <a:avLst/>
          </a:prstGeom>
          <a:ln w="12700">
            <a:solidFill>
              <a:schemeClr val="tx2"/>
            </a:solidFill>
          </a:ln>
        </p:spPr>
        <p:txBody>
          <a:bodyPr wrap="square" lIns="99692" tIns="99692" rIns="66462" bIns="66462">
            <a:noAutofit/>
          </a:bodyPr>
          <a:lstStyle/>
          <a:p>
            <a:pPr marL="82064" defTabSz="844083">
              <a:spcAft>
                <a:spcPts val="554"/>
              </a:spcAft>
              <a:defRPr/>
            </a:pPr>
            <a:r>
              <a:rPr lang="ja-JP" altLang="en-US" sz="1292" b="1" u="sng">
                <a:solidFill>
                  <a:prstClr val="black"/>
                </a:solidFill>
                <a:latin typeface="ＭＳ Ｐゴシック" panose="020B0600070205080204" pitchFamily="50" charset="-128"/>
                <a:ea typeface="ＭＳ Ｐゴシック" panose="020B0600070205080204" pitchFamily="50" charset="-128"/>
              </a:rPr>
              <a:t>（１）　施術に関する料金及び算定ルールの見直し</a:t>
            </a:r>
            <a:endParaRPr lang="en-US" altLang="ja-JP" sz="1108" b="1">
              <a:solidFill>
                <a:prstClr val="black"/>
              </a:solidFill>
              <a:latin typeface="ＭＳ Ｐゴシック" panose="020B0600070205080204" pitchFamily="50" charset="-128"/>
              <a:ea typeface="ＭＳ Ｐゴシック" panose="020B0600070205080204" pitchFamily="50" charset="-128"/>
            </a:endParaRPr>
          </a:p>
          <a:p>
            <a:pPr marL="332316" indent="-87925" defTabSz="844083">
              <a:spcAft>
                <a:spcPts val="554"/>
              </a:spcAft>
              <a:defRPr/>
            </a:pPr>
            <a:r>
              <a:rPr lang="ja-JP" altLang="en-US" sz="1108">
                <a:solidFill>
                  <a:prstClr val="black"/>
                </a:solidFill>
                <a:latin typeface="ＭＳ Ｐゴシック" panose="020B0600070205080204" pitchFamily="50" charset="-128"/>
                <a:ea typeface="ＭＳ Ｐゴシック" panose="020B0600070205080204" pitchFamily="50" charset="-128"/>
              </a:rPr>
              <a:t>・　初検料、施術料及び訪問施術料について、以下のとおり引き上げる。</a:t>
            </a:r>
            <a:endParaRPr lang="en-US" altLang="ja-JP" sz="1108">
              <a:solidFill>
                <a:prstClr val="black"/>
              </a:solidFill>
              <a:latin typeface="ＭＳ Ｐゴシック" panose="020B0600070205080204" pitchFamily="50" charset="-128"/>
              <a:ea typeface="ＭＳ Ｐゴシック" panose="020B0600070205080204" pitchFamily="50" charset="-128"/>
            </a:endParaRPr>
          </a:p>
          <a:p>
            <a:pPr marL="332316" indent="-87925" defTabSz="844083">
              <a:spcAft>
                <a:spcPts val="554"/>
              </a:spcAft>
              <a:defRPr/>
            </a:pPr>
            <a:r>
              <a:rPr lang="ja-JP" altLang="en-US" sz="1108">
                <a:solidFill>
                  <a:prstClr val="black"/>
                </a:solidFill>
                <a:latin typeface="ＭＳ Ｐゴシック" panose="020B0600070205080204" pitchFamily="50" charset="-128"/>
                <a:ea typeface="ＭＳ Ｐゴシック" panose="020B0600070205080204" pitchFamily="50" charset="-128"/>
              </a:rPr>
              <a:t>　　　初検料　１術　</a:t>
            </a:r>
            <a:r>
              <a:rPr lang="en-US" altLang="ja-JP" sz="1108">
                <a:solidFill>
                  <a:prstClr val="black"/>
                </a:solidFill>
                <a:latin typeface="ＭＳ Ｐゴシック" panose="020B0600070205080204" pitchFamily="50" charset="-128"/>
                <a:ea typeface="ＭＳ Ｐゴシック" panose="020B0600070205080204" pitchFamily="50" charset="-128"/>
              </a:rPr>
              <a:t>2,000</a:t>
            </a:r>
            <a:r>
              <a:rPr lang="ja-JP" altLang="en-US" sz="1108">
                <a:solidFill>
                  <a:prstClr val="black"/>
                </a:solidFill>
                <a:latin typeface="ＭＳ Ｐゴシック" panose="020B0600070205080204" pitchFamily="50" charset="-128"/>
                <a:ea typeface="ＭＳ Ｐゴシック" panose="020B0600070205080204" pitchFamily="50" charset="-128"/>
              </a:rPr>
              <a:t>円（</a:t>
            </a:r>
            <a:r>
              <a:rPr lang="en-US" altLang="ja-JP" sz="1108">
                <a:solidFill>
                  <a:prstClr val="black"/>
                </a:solidFill>
                <a:latin typeface="ＭＳ Ｐゴシック" panose="020B0600070205080204" pitchFamily="50" charset="-128"/>
                <a:ea typeface="ＭＳ Ｐゴシック" panose="020B0600070205080204" pitchFamily="50" charset="-128"/>
              </a:rPr>
              <a:t>+50</a:t>
            </a:r>
            <a:r>
              <a:rPr lang="ja-JP" altLang="en-US" sz="1108">
                <a:solidFill>
                  <a:prstClr val="black"/>
                </a:solidFill>
                <a:latin typeface="ＭＳ Ｐゴシック" panose="020B0600070205080204" pitchFamily="50" charset="-128"/>
                <a:ea typeface="ＭＳ Ｐゴシック" panose="020B0600070205080204" pitchFamily="50" charset="-128"/>
              </a:rPr>
              <a:t>円）、　２術　</a:t>
            </a:r>
            <a:r>
              <a:rPr lang="en-US" altLang="ja-JP" sz="1108">
                <a:solidFill>
                  <a:prstClr val="black"/>
                </a:solidFill>
                <a:latin typeface="ＭＳ Ｐゴシック" panose="020B0600070205080204" pitchFamily="50" charset="-128"/>
                <a:ea typeface="ＭＳ Ｐゴシック" panose="020B0600070205080204" pitchFamily="50" charset="-128"/>
              </a:rPr>
              <a:t>2,320</a:t>
            </a:r>
            <a:r>
              <a:rPr lang="ja-JP" altLang="en-US" sz="1108">
                <a:solidFill>
                  <a:prstClr val="black"/>
                </a:solidFill>
                <a:latin typeface="ＭＳ Ｐゴシック" panose="020B0600070205080204" pitchFamily="50" charset="-128"/>
                <a:ea typeface="ＭＳ Ｐゴシック" panose="020B0600070205080204" pitchFamily="50" charset="-128"/>
              </a:rPr>
              <a:t>円（</a:t>
            </a:r>
            <a:r>
              <a:rPr lang="en-US" altLang="ja-JP" sz="1108">
                <a:solidFill>
                  <a:prstClr val="black"/>
                </a:solidFill>
                <a:latin typeface="ＭＳ Ｐゴシック" panose="020B0600070205080204" pitchFamily="50" charset="-128"/>
                <a:ea typeface="ＭＳ Ｐゴシック" panose="020B0600070205080204" pitchFamily="50" charset="-128"/>
              </a:rPr>
              <a:t>+90</a:t>
            </a:r>
            <a:r>
              <a:rPr lang="ja-JP" altLang="en-US" sz="1108">
                <a:solidFill>
                  <a:prstClr val="black"/>
                </a:solidFill>
                <a:latin typeface="ＭＳ Ｐゴシック" panose="020B0600070205080204" pitchFamily="50" charset="-128"/>
                <a:ea typeface="ＭＳ Ｐゴシック" panose="020B0600070205080204" pitchFamily="50" charset="-128"/>
              </a:rPr>
              <a:t>円）</a:t>
            </a:r>
            <a:endParaRPr lang="en-US" altLang="ja-JP" sz="1108">
              <a:solidFill>
                <a:prstClr val="black"/>
              </a:solidFill>
              <a:latin typeface="ＭＳ Ｐゴシック" panose="020B0600070205080204" pitchFamily="50" charset="-128"/>
              <a:ea typeface="ＭＳ Ｐゴシック" panose="020B0600070205080204" pitchFamily="50" charset="-128"/>
            </a:endParaRPr>
          </a:p>
          <a:p>
            <a:pPr marL="332316" indent="-87925" defTabSz="844083">
              <a:spcAft>
                <a:spcPts val="554"/>
              </a:spcAft>
              <a:defRPr/>
            </a:pPr>
            <a:r>
              <a:rPr lang="ja-JP" altLang="en-US" sz="1108">
                <a:solidFill>
                  <a:prstClr val="black"/>
                </a:solidFill>
                <a:latin typeface="ＭＳ Ｐゴシック" panose="020B0600070205080204" pitchFamily="50" charset="-128"/>
                <a:ea typeface="ＭＳ Ｐゴシック" panose="020B0600070205080204" pitchFamily="50" charset="-128"/>
              </a:rPr>
              <a:t>　　　施術料（通所）及び訪問施術料　１術　</a:t>
            </a:r>
            <a:r>
              <a:rPr lang="en-US" altLang="ja-JP" sz="1108">
                <a:solidFill>
                  <a:prstClr val="black"/>
                </a:solidFill>
                <a:latin typeface="ＭＳ Ｐゴシック" panose="020B0600070205080204" pitchFamily="50" charset="-128"/>
                <a:ea typeface="ＭＳ Ｐゴシック" panose="020B0600070205080204" pitchFamily="50" charset="-128"/>
              </a:rPr>
              <a:t>1,650</a:t>
            </a:r>
            <a:r>
              <a:rPr lang="ja-JP" altLang="en-US" sz="1108">
                <a:solidFill>
                  <a:prstClr val="black"/>
                </a:solidFill>
                <a:latin typeface="ＭＳ Ｐゴシック" panose="020B0600070205080204" pitchFamily="50" charset="-128"/>
                <a:ea typeface="ＭＳ Ｐゴシック" panose="020B0600070205080204" pitchFamily="50" charset="-128"/>
              </a:rPr>
              <a:t>円（</a:t>
            </a:r>
            <a:r>
              <a:rPr lang="en-US" altLang="ja-JP" sz="1108">
                <a:solidFill>
                  <a:prstClr val="black"/>
                </a:solidFill>
                <a:latin typeface="ＭＳ Ｐゴシック" panose="020B0600070205080204" pitchFamily="50" charset="-128"/>
                <a:ea typeface="ＭＳ Ｐゴシック" panose="020B0600070205080204" pitchFamily="50" charset="-128"/>
              </a:rPr>
              <a:t>+40</a:t>
            </a:r>
            <a:r>
              <a:rPr lang="ja-JP" altLang="en-US" sz="1108">
                <a:solidFill>
                  <a:prstClr val="black"/>
                </a:solidFill>
                <a:latin typeface="ＭＳ Ｐゴシック" panose="020B0600070205080204" pitchFamily="50" charset="-128"/>
                <a:ea typeface="ＭＳ Ｐゴシック" panose="020B0600070205080204" pitchFamily="50" charset="-128"/>
              </a:rPr>
              <a:t>円）　２術　</a:t>
            </a:r>
            <a:r>
              <a:rPr lang="en-US" altLang="ja-JP" sz="1108">
                <a:solidFill>
                  <a:prstClr val="black"/>
                </a:solidFill>
                <a:latin typeface="ＭＳ Ｐゴシック" panose="020B0600070205080204" pitchFamily="50" charset="-128"/>
                <a:ea typeface="ＭＳ Ｐゴシック" panose="020B0600070205080204" pitchFamily="50" charset="-128"/>
              </a:rPr>
              <a:t>1,820</a:t>
            </a:r>
            <a:r>
              <a:rPr lang="ja-JP" altLang="en-US" sz="1108">
                <a:solidFill>
                  <a:prstClr val="black"/>
                </a:solidFill>
                <a:latin typeface="ＭＳ Ｐゴシック" panose="020B0600070205080204" pitchFamily="50" charset="-128"/>
                <a:ea typeface="ＭＳ Ｐゴシック" panose="020B0600070205080204" pitchFamily="50" charset="-128"/>
              </a:rPr>
              <a:t>円（</a:t>
            </a:r>
            <a:r>
              <a:rPr lang="en-US" altLang="ja-JP" sz="1108">
                <a:solidFill>
                  <a:prstClr val="black"/>
                </a:solidFill>
                <a:latin typeface="ＭＳ Ｐゴシック" panose="020B0600070205080204" pitchFamily="50" charset="-128"/>
                <a:ea typeface="ＭＳ Ｐゴシック" panose="020B0600070205080204" pitchFamily="50" charset="-128"/>
              </a:rPr>
              <a:t>+50</a:t>
            </a:r>
            <a:r>
              <a:rPr lang="ja-JP" altLang="en-US" sz="1108">
                <a:solidFill>
                  <a:prstClr val="black"/>
                </a:solidFill>
                <a:latin typeface="ＭＳ Ｐゴシック" panose="020B0600070205080204" pitchFamily="50" charset="-128"/>
                <a:ea typeface="ＭＳ Ｐゴシック" panose="020B0600070205080204" pitchFamily="50" charset="-128"/>
              </a:rPr>
              <a:t>円）</a:t>
            </a:r>
            <a:r>
              <a:rPr lang="en-US" altLang="ja-JP" sz="1108">
                <a:solidFill>
                  <a:prstClr val="black"/>
                </a:solidFill>
                <a:latin typeface="ＭＳ Ｐゴシック" panose="020B0600070205080204" pitchFamily="50" charset="-128"/>
                <a:ea typeface="ＭＳ Ｐゴシック" panose="020B0600070205080204" pitchFamily="50" charset="-128"/>
              </a:rPr>
              <a:t>※</a:t>
            </a:r>
            <a:r>
              <a:rPr lang="ja-JP" altLang="en-US" sz="1108">
                <a:solidFill>
                  <a:prstClr val="black"/>
                </a:solidFill>
                <a:latin typeface="ＭＳ Ｐゴシック" panose="020B0600070205080204" pitchFamily="50" charset="-128"/>
                <a:ea typeface="ＭＳ Ｐゴシック" panose="020B0600070205080204" pitchFamily="50" charset="-128"/>
              </a:rPr>
              <a:t>通所の場合</a:t>
            </a:r>
            <a:endParaRPr lang="en-US" altLang="ja-JP" sz="1108">
              <a:solidFill>
                <a:prstClr val="black"/>
              </a:solidFill>
              <a:latin typeface="ＭＳ Ｐゴシック" panose="020B0600070205080204" pitchFamily="50" charset="-128"/>
              <a:ea typeface="ＭＳ Ｐゴシック" panose="020B0600070205080204" pitchFamily="50" charset="-128"/>
            </a:endParaRPr>
          </a:p>
          <a:p>
            <a:pPr marL="332316" indent="-87925" defTabSz="844083">
              <a:spcAft>
                <a:spcPts val="554"/>
              </a:spcAft>
              <a:defRPr/>
            </a:pPr>
            <a:r>
              <a:rPr lang="ja-JP" altLang="en-US" sz="1108">
                <a:solidFill>
                  <a:prstClr val="black"/>
                </a:solidFill>
                <a:latin typeface="ＭＳ Ｐゴシック" panose="020B0600070205080204" pitchFamily="50" charset="-128"/>
                <a:ea typeface="ＭＳ Ｐゴシック" panose="020B0600070205080204" pitchFamily="50" charset="-128"/>
              </a:rPr>
              <a:t>・　月</a:t>
            </a:r>
            <a:r>
              <a:rPr lang="en-US" altLang="ja-JP" sz="1108">
                <a:solidFill>
                  <a:prstClr val="black"/>
                </a:solidFill>
                <a:latin typeface="ＭＳ Ｐゴシック" panose="020B0600070205080204" pitchFamily="50" charset="-128"/>
                <a:ea typeface="ＭＳ Ｐゴシック" panose="020B0600070205080204" pitchFamily="50" charset="-128"/>
              </a:rPr>
              <a:t>16</a:t>
            </a:r>
            <a:r>
              <a:rPr lang="ja-JP" altLang="en-US" sz="1108">
                <a:solidFill>
                  <a:prstClr val="black"/>
                </a:solidFill>
                <a:latin typeface="ＭＳ Ｐゴシック" panose="020B0600070205080204" pitchFamily="50" charset="-128"/>
                <a:ea typeface="ＭＳ Ｐゴシック" panose="020B0600070205080204" pitchFamily="50" charset="-128"/>
              </a:rPr>
              <a:t>回以降の施術は、施術料、訪問施術料、電療料について、所定料金の</a:t>
            </a:r>
            <a:r>
              <a:rPr lang="en-US" altLang="ja-JP" sz="1108">
                <a:solidFill>
                  <a:prstClr val="black"/>
                </a:solidFill>
                <a:latin typeface="ＭＳ Ｐゴシック" panose="020B0600070205080204" pitchFamily="50" charset="-128"/>
                <a:ea typeface="ＭＳ Ｐゴシック" panose="020B0600070205080204" pitchFamily="50" charset="-128"/>
              </a:rPr>
              <a:t>100</a:t>
            </a:r>
            <a:r>
              <a:rPr lang="ja-JP" altLang="en-US" sz="1108">
                <a:solidFill>
                  <a:prstClr val="black"/>
                </a:solidFill>
                <a:latin typeface="ＭＳ Ｐゴシック" panose="020B0600070205080204" pitchFamily="50" charset="-128"/>
                <a:ea typeface="ＭＳ Ｐゴシック" panose="020B0600070205080204" pitchFamily="50" charset="-128"/>
              </a:rPr>
              <a:t>分の</a:t>
            </a:r>
            <a:r>
              <a:rPr lang="en-US" altLang="ja-JP" sz="1108">
                <a:solidFill>
                  <a:prstClr val="black"/>
                </a:solidFill>
                <a:latin typeface="ＭＳ Ｐゴシック" panose="020B0600070205080204" pitchFamily="50" charset="-128"/>
                <a:ea typeface="ＭＳ Ｐゴシック" panose="020B0600070205080204" pitchFamily="50" charset="-128"/>
              </a:rPr>
              <a:t>50</a:t>
            </a:r>
            <a:r>
              <a:rPr lang="ja-JP" altLang="en-US" sz="1108">
                <a:solidFill>
                  <a:prstClr val="black"/>
                </a:solidFill>
                <a:latin typeface="ＭＳ Ｐゴシック" panose="020B0600070205080204" pitchFamily="50" charset="-128"/>
                <a:ea typeface="ＭＳ Ｐゴシック" panose="020B0600070205080204" pitchFamily="50" charset="-128"/>
              </a:rPr>
              <a:t>に相当する額により算定するものとする。</a:t>
            </a:r>
            <a:endParaRPr lang="en-US" altLang="ja-JP" sz="1108">
              <a:solidFill>
                <a:prstClr val="black"/>
              </a:solidFill>
              <a:latin typeface="ＭＳ Ｐゴシック" panose="020B0600070205080204" pitchFamily="50" charset="-128"/>
              <a:ea typeface="ＭＳ Ｐゴシック" panose="020B0600070205080204" pitchFamily="50" charset="-128"/>
            </a:endParaRPr>
          </a:p>
          <a:p>
            <a:pPr marL="332316" indent="-87925" defTabSz="844083">
              <a:spcAft>
                <a:spcPts val="554"/>
              </a:spcAft>
              <a:defRPr/>
            </a:pPr>
            <a:endParaRPr lang="en-US" altLang="ja-JP" sz="554">
              <a:solidFill>
                <a:prstClr val="black"/>
              </a:solidFill>
              <a:latin typeface="ＭＳ Ｐゴシック" panose="020B0600070205080204" pitchFamily="50" charset="-128"/>
              <a:ea typeface="ＭＳ Ｐゴシック" panose="020B0600070205080204" pitchFamily="50" charset="-128"/>
            </a:endParaRPr>
          </a:p>
        </p:txBody>
      </p:sp>
      <p:sp>
        <p:nvSpPr>
          <p:cNvPr id="7" name="スライド番号プレースホルダ 3">
            <a:extLst>
              <a:ext uri="{FF2B5EF4-FFF2-40B4-BE49-F238E27FC236}">
                <a16:creationId xmlns:a16="http://schemas.microsoft.com/office/drawing/2014/main" id="{30E88801-AFDE-CCAE-1BF8-CD496AF41864}"/>
              </a:ext>
            </a:extLst>
          </p:cNvPr>
          <p:cNvSpPr>
            <a:spLocks noGrp="1"/>
          </p:cNvSpPr>
          <p:nvPr>
            <p:ph type="sldNum" sz="quarter" idx="12"/>
          </p:nvPr>
        </p:nvSpPr>
        <p:spPr>
          <a:xfrm>
            <a:off x="7010400" y="6447411"/>
            <a:ext cx="2133600" cy="338137"/>
          </a:xfrm>
        </p:spPr>
        <p:txBody>
          <a:bodyPr/>
          <a:lstStyle/>
          <a:p>
            <a:fld id="{8DD9D703-5948-40EC-A5D0-9464E7991EB9}" type="slidenum">
              <a:rPr kumimoji="1" lang="ja-JP" altLang="en-US" sz="2400" smtClean="0"/>
              <a:pPr/>
              <a:t>51</a:t>
            </a:fld>
            <a:endParaRPr kumimoji="1" lang="ja-JP" altLang="en-US" sz="2400"/>
          </a:p>
        </p:txBody>
      </p:sp>
    </p:spTree>
    <p:extLst>
      <p:ext uri="{BB962C8B-B14F-4D97-AF65-F5344CB8AC3E}">
        <p14:creationId xmlns:p14="http://schemas.microsoft.com/office/powerpoint/2010/main" val="8430917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p:cNvSpPr/>
          <p:nvPr/>
        </p:nvSpPr>
        <p:spPr>
          <a:xfrm>
            <a:off x="0" y="275597"/>
            <a:ext cx="9144000" cy="377358"/>
          </a:xfrm>
          <a:prstGeom prst="rect">
            <a:avLst/>
          </a:prstGeom>
          <a:solidFill>
            <a:srgbClr val="FF0000"/>
          </a:solidFill>
          <a:ln w="9525">
            <a:noFill/>
          </a:ln>
          <a:effectLst/>
        </p:spPr>
        <p:style>
          <a:lnRef idx="1">
            <a:schemeClr val="accent5"/>
          </a:lnRef>
          <a:fillRef idx="2">
            <a:schemeClr val="accent5"/>
          </a:fillRef>
          <a:effectRef idx="1">
            <a:schemeClr val="accent5"/>
          </a:effectRef>
          <a:fontRef idx="minor">
            <a:schemeClr val="dk1"/>
          </a:fontRef>
        </p:style>
        <p:txBody>
          <a:bodyPr rtlCol="0" anchor="ctr"/>
          <a:lstStyle/>
          <a:p>
            <a:pPr algn="ctr" defTabSz="811805">
              <a:defRPr/>
            </a:pPr>
            <a:r>
              <a:rPr lang="ja-JP" altLang="en-US" sz="1662" b="1">
                <a:solidFill>
                  <a:prstClr val="white"/>
                </a:solidFill>
                <a:latin typeface="メイリオ" panose="020B0604030504040204" pitchFamily="50" charset="-128"/>
                <a:ea typeface="メイリオ" panose="020B0604030504040204" pitchFamily="50" charset="-128"/>
              </a:rPr>
              <a:t>あはき療養費の令和８年度料金改定②</a:t>
            </a:r>
            <a:r>
              <a:rPr lang="en-US" altLang="ja-JP" sz="1662" b="1">
                <a:solidFill>
                  <a:prstClr val="white"/>
                </a:solidFill>
                <a:latin typeface="メイリオ" panose="020B0604030504040204" pitchFamily="50" charset="-128"/>
                <a:ea typeface="メイリオ" panose="020B0604030504040204" pitchFamily="50" charset="-128"/>
              </a:rPr>
              <a:t>〔</a:t>
            </a:r>
            <a:r>
              <a:rPr lang="ja-JP" altLang="en-US" sz="1662" b="1">
                <a:solidFill>
                  <a:prstClr val="white"/>
                </a:solidFill>
                <a:latin typeface="メイリオ" panose="020B0604030504040204" pitchFamily="50" charset="-128"/>
                <a:ea typeface="メイリオ" panose="020B0604030504040204" pitchFamily="50" charset="-128"/>
              </a:rPr>
              <a:t>令和８年７月１日施行</a:t>
            </a:r>
            <a:r>
              <a:rPr lang="en-US" altLang="ja-JP" sz="1662" b="1">
                <a:solidFill>
                  <a:prstClr val="white"/>
                </a:solidFill>
                <a:latin typeface="メイリオ" panose="020B0604030504040204" pitchFamily="50" charset="-128"/>
                <a:ea typeface="メイリオ" panose="020B0604030504040204" pitchFamily="50" charset="-128"/>
              </a:rPr>
              <a:t>〕</a:t>
            </a:r>
            <a:endParaRPr lang="ja-JP" altLang="en-US" sz="1292" b="1">
              <a:solidFill>
                <a:prstClr val="white"/>
              </a:solidFill>
              <a:latin typeface="メイリオ" panose="020B0604030504040204" pitchFamily="50" charset="-128"/>
              <a:ea typeface="メイリオ" panose="020B0604030504040204" pitchFamily="50" charset="-128"/>
            </a:endParaRPr>
          </a:p>
        </p:txBody>
      </p:sp>
      <p:sp>
        <p:nvSpPr>
          <p:cNvPr id="6" name="正方形/長方形 5">
            <a:extLst>
              <a:ext uri="{FF2B5EF4-FFF2-40B4-BE49-F238E27FC236}">
                <a16:creationId xmlns:a16="http://schemas.microsoft.com/office/drawing/2014/main" id="{754DD4A6-E96A-717A-1511-089CB679F226}"/>
              </a:ext>
            </a:extLst>
          </p:cNvPr>
          <p:cNvSpPr/>
          <p:nvPr/>
        </p:nvSpPr>
        <p:spPr>
          <a:xfrm>
            <a:off x="120703" y="1070495"/>
            <a:ext cx="8958948" cy="1202483"/>
          </a:xfrm>
          <a:prstGeom prst="rect">
            <a:avLst/>
          </a:prstGeom>
          <a:ln w="12700">
            <a:solidFill>
              <a:schemeClr val="tx2"/>
            </a:solidFill>
          </a:ln>
        </p:spPr>
        <p:txBody>
          <a:bodyPr wrap="square" lIns="99692" tIns="99692" rIns="66462" bIns="66462">
            <a:spAutoFit/>
          </a:bodyPr>
          <a:lstStyle/>
          <a:p>
            <a:pPr marL="165593" indent="-165593">
              <a:spcAft>
                <a:spcPts val="554"/>
              </a:spcAft>
            </a:pPr>
            <a:r>
              <a:rPr lang="ja-JP" altLang="en-US" sz="1292" b="1">
                <a:solidFill>
                  <a:prstClr val="black"/>
                </a:solidFill>
                <a:latin typeface="Calibri"/>
                <a:ea typeface="ＭＳ Ｐゴシック" panose="020B0600070205080204" pitchFamily="50" charset="-128"/>
              </a:rPr>
              <a:t>　</a:t>
            </a:r>
            <a:r>
              <a:rPr lang="ja-JP" altLang="en-US" sz="1292" b="1" u="sng">
                <a:solidFill>
                  <a:prstClr val="black"/>
                </a:solidFill>
                <a:latin typeface="Calibri"/>
                <a:ea typeface="ＭＳ Ｐゴシック" panose="020B0600070205080204" pitchFamily="50" charset="-128"/>
              </a:rPr>
              <a:t>（１）　訪問施術料の見直し</a:t>
            </a:r>
            <a:endParaRPr lang="ja-JP" altLang="en-US" sz="1108" b="1">
              <a:solidFill>
                <a:prstClr val="black"/>
              </a:solidFill>
              <a:latin typeface="+mn-ea"/>
            </a:endParaRPr>
          </a:p>
          <a:p>
            <a:pPr marL="332316" indent="-89725">
              <a:spcAft>
                <a:spcPts val="554"/>
              </a:spcAft>
            </a:pPr>
            <a:r>
              <a:rPr lang="ja-JP" altLang="en-US" sz="1108">
                <a:solidFill>
                  <a:prstClr val="black"/>
                </a:solidFill>
                <a:latin typeface="+mn-ea"/>
              </a:rPr>
              <a:t>・　訪問施術料の区分を見直し、訪問施術料４（</a:t>
            </a:r>
            <a:r>
              <a:rPr lang="en-US" altLang="ja-JP" sz="1108">
                <a:solidFill>
                  <a:prstClr val="black"/>
                </a:solidFill>
                <a:latin typeface="+mn-ea"/>
              </a:rPr>
              <a:t>10</a:t>
            </a:r>
            <a:r>
              <a:rPr lang="ja-JP" altLang="en-US" sz="1108">
                <a:solidFill>
                  <a:prstClr val="black"/>
                </a:solidFill>
                <a:latin typeface="+mn-ea"/>
              </a:rPr>
              <a:t>人以上、訪問施術料３から移行）及び訪問施術料５（</a:t>
            </a:r>
            <a:r>
              <a:rPr lang="en-US" altLang="ja-JP" sz="1108">
                <a:solidFill>
                  <a:prstClr val="black"/>
                </a:solidFill>
                <a:latin typeface="+mn-ea"/>
              </a:rPr>
              <a:t>20</a:t>
            </a:r>
            <a:r>
              <a:rPr lang="ja-JP" altLang="en-US" sz="1108">
                <a:solidFill>
                  <a:prstClr val="black"/>
                </a:solidFill>
                <a:latin typeface="+mn-ea"/>
              </a:rPr>
              <a:t>人以上）を新設する。</a:t>
            </a:r>
            <a:endParaRPr lang="en-US" altLang="ja-JP" sz="1108">
              <a:solidFill>
                <a:prstClr val="black"/>
              </a:solidFill>
              <a:latin typeface="+mn-ea"/>
            </a:endParaRPr>
          </a:p>
          <a:p>
            <a:pPr marL="332316" indent="-89725">
              <a:spcAft>
                <a:spcPts val="554"/>
              </a:spcAft>
            </a:pPr>
            <a:r>
              <a:rPr lang="ja-JP" altLang="en-US" sz="1108">
                <a:solidFill>
                  <a:prstClr val="black"/>
                </a:solidFill>
                <a:latin typeface="+mn-ea"/>
              </a:rPr>
              <a:t>・　訪問施術料４及び５を算定する施術所における訪問施術のうち、特定の施設において行われるものが訪問施術の９割以上である場合には、当該施設における施術が効率的に行われているものであるといえることから、当該施設における訪問施術の料金（一連の施術において算定される全ての料金）について</a:t>
            </a:r>
            <a:r>
              <a:rPr lang="en-US" altLang="ja-JP" sz="1108">
                <a:solidFill>
                  <a:prstClr val="black"/>
                </a:solidFill>
                <a:latin typeface="+mn-ea"/>
              </a:rPr>
              <a:t>100</a:t>
            </a:r>
            <a:r>
              <a:rPr lang="ja-JP" altLang="en-US" sz="1108">
                <a:solidFill>
                  <a:prstClr val="black"/>
                </a:solidFill>
                <a:latin typeface="+mn-ea"/>
              </a:rPr>
              <a:t>分の</a:t>
            </a:r>
            <a:r>
              <a:rPr lang="en-US" altLang="ja-JP" sz="1108">
                <a:solidFill>
                  <a:prstClr val="black"/>
                </a:solidFill>
                <a:latin typeface="+mn-ea"/>
              </a:rPr>
              <a:t>80</a:t>
            </a:r>
            <a:r>
              <a:rPr lang="ja-JP" altLang="en-US" sz="1108">
                <a:solidFill>
                  <a:prstClr val="black"/>
                </a:solidFill>
                <a:latin typeface="+mn-ea"/>
              </a:rPr>
              <a:t>に相当する額により算定するものとする。</a:t>
            </a:r>
            <a:endParaRPr lang="en-US" altLang="ja-JP" sz="1108">
              <a:solidFill>
                <a:prstClr val="black"/>
              </a:solidFill>
              <a:latin typeface="+mn-ea"/>
            </a:endParaRPr>
          </a:p>
        </p:txBody>
      </p:sp>
      <p:sp>
        <p:nvSpPr>
          <p:cNvPr id="10" name="正方形/長方形 9">
            <a:extLst>
              <a:ext uri="{FF2B5EF4-FFF2-40B4-BE49-F238E27FC236}">
                <a16:creationId xmlns:a16="http://schemas.microsoft.com/office/drawing/2014/main" id="{B851E404-468B-1597-D3CA-136100863F89}"/>
              </a:ext>
            </a:extLst>
          </p:cNvPr>
          <p:cNvSpPr/>
          <p:nvPr/>
        </p:nvSpPr>
        <p:spPr>
          <a:xfrm>
            <a:off x="123499" y="2365497"/>
            <a:ext cx="8958948" cy="1969110"/>
          </a:xfrm>
          <a:prstGeom prst="rect">
            <a:avLst/>
          </a:prstGeom>
          <a:ln w="12700">
            <a:solidFill>
              <a:schemeClr val="tx2"/>
            </a:solidFill>
          </a:ln>
        </p:spPr>
        <p:txBody>
          <a:bodyPr wrap="square" lIns="99692" tIns="99692" rIns="66462" bIns="66462">
            <a:noAutofit/>
          </a:bodyPr>
          <a:lstStyle/>
          <a:p>
            <a:pPr marL="165593" indent="-165593">
              <a:spcAft>
                <a:spcPts val="554"/>
              </a:spcAft>
            </a:pPr>
            <a:r>
              <a:rPr lang="ja-JP" altLang="en-US" sz="1292" b="1">
                <a:solidFill>
                  <a:prstClr val="black"/>
                </a:solidFill>
                <a:latin typeface="Calibri"/>
                <a:ea typeface="ＭＳ Ｐゴシック" panose="020B0600070205080204" pitchFamily="50" charset="-128"/>
              </a:rPr>
              <a:t>　</a:t>
            </a:r>
            <a:r>
              <a:rPr lang="ja-JP" altLang="en-US" sz="1292" b="1" u="sng">
                <a:solidFill>
                  <a:prstClr val="black"/>
                </a:solidFill>
                <a:latin typeface="Calibri"/>
                <a:ea typeface="ＭＳ Ｐゴシック" panose="020B0600070205080204" pitchFamily="50" charset="-128"/>
              </a:rPr>
              <a:t>（２）　明細書発行の推進等</a:t>
            </a:r>
            <a:endParaRPr lang="en-US" altLang="ja-JP" sz="1292" b="1" u="sng">
              <a:solidFill>
                <a:prstClr val="black"/>
              </a:solidFill>
            </a:endParaRPr>
          </a:p>
          <a:p>
            <a:pPr marL="332316" indent="-89725">
              <a:spcAft>
                <a:spcPts val="554"/>
              </a:spcAft>
            </a:pPr>
            <a:r>
              <a:rPr lang="ja-JP" altLang="en-US" sz="1108">
                <a:solidFill>
                  <a:prstClr val="black"/>
                </a:solidFill>
                <a:latin typeface="+mn-ea"/>
              </a:rPr>
              <a:t>施術の透明化や患者への情報提供の観点から、以下のとおり見直しを行う。</a:t>
            </a:r>
            <a:endParaRPr lang="ja-JP" altLang="en-US" sz="1108">
              <a:solidFill>
                <a:prstClr val="black"/>
              </a:solidFill>
              <a:highlight>
                <a:srgbClr val="FFFF00"/>
              </a:highlight>
              <a:latin typeface="+mn-ea"/>
            </a:endParaRPr>
          </a:p>
          <a:p>
            <a:pPr marL="332316" indent="-89725">
              <a:spcAft>
                <a:spcPts val="554"/>
              </a:spcAft>
            </a:pPr>
            <a:r>
              <a:rPr lang="ja-JP" altLang="en-US" sz="1108">
                <a:solidFill>
                  <a:prstClr val="black"/>
                </a:solidFill>
                <a:latin typeface="+mn-ea"/>
              </a:rPr>
              <a:t>・　明細書発行加算を新設し、施術の内容がわかる明細書を無償で発行した場合には当該加算を算定できることとする。</a:t>
            </a:r>
            <a:endParaRPr lang="en-US" altLang="ja-JP" sz="1108">
              <a:solidFill>
                <a:prstClr val="black"/>
              </a:solidFill>
              <a:latin typeface="+mn-ea"/>
            </a:endParaRPr>
          </a:p>
          <a:p>
            <a:pPr marL="332316" indent="-89725">
              <a:spcAft>
                <a:spcPts val="554"/>
              </a:spcAft>
            </a:pPr>
            <a:r>
              <a:rPr lang="ja-JP" altLang="en-US" sz="1108">
                <a:solidFill>
                  <a:prstClr val="black"/>
                </a:solidFill>
                <a:latin typeface="+mn-ea"/>
              </a:rPr>
              <a:t>・　明細書は患者から一部負担金等の費用の支払いを受けるごとに交付することを原則とするが、通所であって患者が希望した場合又は訪問の場合には１か月単位でまとめて交付することも認められるものとする。この場合において、通所の場合には、患者の求めを起点としていることを確認するための措置を講じる。</a:t>
            </a:r>
            <a:endParaRPr lang="en-US" altLang="ja-JP" sz="1108">
              <a:solidFill>
                <a:prstClr val="black"/>
              </a:solidFill>
              <a:latin typeface="+mn-ea"/>
            </a:endParaRPr>
          </a:p>
          <a:p>
            <a:pPr marL="332316" indent="-89725">
              <a:spcAft>
                <a:spcPts val="554"/>
              </a:spcAft>
            </a:pPr>
            <a:r>
              <a:rPr lang="ja-JP" altLang="en-US" sz="1108">
                <a:solidFill>
                  <a:prstClr val="black"/>
                </a:solidFill>
                <a:latin typeface="+mn-ea"/>
              </a:rPr>
              <a:t>・　明細書発行に係る規定及び様式について所要の整備を行う。</a:t>
            </a:r>
            <a:endParaRPr lang="en-US" altLang="ja-JP" sz="1108">
              <a:solidFill>
                <a:prstClr val="black"/>
              </a:solidFill>
              <a:latin typeface="+mn-ea"/>
            </a:endParaRPr>
          </a:p>
          <a:p>
            <a:pPr marL="332316" indent="-89725">
              <a:spcAft>
                <a:spcPts val="554"/>
              </a:spcAft>
            </a:pPr>
            <a:r>
              <a:rPr lang="ja-JP" altLang="en-US" sz="1108">
                <a:solidFill>
                  <a:prstClr val="black"/>
                </a:solidFill>
                <a:latin typeface="+mn-ea"/>
              </a:rPr>
              <a:t>・　保険者による被保険者等への照会のうち、患者に対する照会について、明細書の発行推進・様式の見直し等に併せて所要の整備を行う。</a:t>
            </a:r>
            <a:endParaRPr lang="en-US" altLang="ja-JP" sz="1108">
              <a:solidFill>
                <a:prstClr val="black"/>
              </a:solidFill>
              <a:latin typeface="+mn-ea"/>
            </a:endParaRPr>
          </a:p>
          <a:p>
            <a:pPr marL="166158" indent="-166158">
              <a:spcBef>
                <a:spcPts val="554"/>
              </a:spcBef>
              <a:spcAft>
                <a:spcPts val="554"/>
              </a:spcAft>
            </a:pPr>
            <a:endParaRPr lang="en-US" altLang="ja-JP" sz="1108">
              <a:solidFill>
                <a:prstClr val="black"/>
              </a:solidFill>
              <a:latin typeface="+mn-ea"/>
            </a:endParaRPr>
          </a:p>
        </p:txBody>
      </p:sp>
      <p:sp>
        <p:nvSpPr>
          <p:cNvPr id="2" name="テキスト ボックス 1">
            <a:extLst>
              <a:ext uri="{FF2B5EF4-FFF2-40B4-BE49-F238E27FC236}">
                <a16:creationId xmlns:a16="http://schemas.microsoft.com/office/drawing/2014/main" id="{B6165240-CA4A-07ED-3AC9-BFA0A87CD8FC}"/>
              </a:ext>
            </a:extLst>
          </p:cNvPr>
          <p:cNvSpPr txBox="1"/>
          <p:nvPr/>
        </p:nvSpPr>
        <p:spPr>
          <a:xfrm>
            <a:off x="0" y="755441"/>
            <a:ext cx="8912693" cy="265948"/>
          </a:xfrm>
          <a:prstGeom prst="rect">
            <a:avLst/>
          </a:prstGeom>
          <a:noFill/>
        </p:spPr>
        <p:txBody>
          <a:bodyPr wrap="square" lIns="33231" tIns="33231" rIns="33231" bIns="33231" rtlCol="0">
            <a:spAutoFit/>
          </a:bodyPr>
          <a:lstStyle/>
          <a:p>
            <a:r>
              <a:rPr lang="en-US" altLang="ja-JP" sz="1292" b="1">
                <a:latin typeface="ＭＳ ゴシック" panose="020B0609070205080204" pitchFamily="49" charset="-128"/>
                <a:ea typeface="ＭＳ ゴシック" panose="020B0609070205080204" pitchFamily="49" charset="-128"/>
              </a:rPr>
              <a:t>【</a:t>
            </a:r>
            <a:r>
              <a:rPr lang="ja-JP" altLang="en-US" sz="1292" b="1">
                <a:latin typeface="ＭＳ ゴシック" panose="020B0609070205080204" pitchFamily="49" charset="-128"/>
                <a:ea typeface="ＭＳ ゴシック" panose="020B0609070205080204" pitchFamily="49" charset="-128"/>
              </a:rPr>
              <a:t>あん摩・マッサージ・指圧、はり、きゅう共通</a:t>
            </a:r>
            <a:r>
              <a:rPr lang="en-US" altLang="ja-JP" sz="1292" b="1">
                <a:latin typeface="ＭＳ ゴシック" panose="020B0609070205080204" pitchFamily="49" charset="-128"/>
                <a:ea typeface="ＭＳ ゴシック" panose="020B0609070205080204" pitchFamily="49" charset="-128"/>
              </a:rPr>
              <a:t>】</a:t>
            </a:r>
            <a:r>
              <a:rPr lang="ja-JP" altLang="en-US" sz="1292" b="1">
                <a:latin typeface="ＭＳ ゴシック" panose="020B0609070205080204" pitchFamily="49" charset="-128"/>
                <a:ea typeface="ＭＳ ゴシック" panose="020B0609070205080204" pitchFamily="49" charset="-128"/>
              </a:rPr>
              <a:t>　</a:t>
            </a:r>
          </a:p>
        </p:txBody>
      </p:sp>
      <p:sp>
        <p:nvSpPr>
          <p:cNvPr id="4" name="正方形/長方形 3">
            <a:extLst>
              <a:ext uri="{FF2B5EF4-FFF2-40B4-BE49-F238E27FC236}">
                <a16:creationId xmlns:a16="http://schemas.microsoft.com/office/drawing/2014/main" id="{2F27A055-E4AA-557A-E340-18C6209F799B}"/>
              </a:ext>
            </a:extLst>
          </p:cNvPr>
          <p:cNvSpPr/>
          <p:nvPr/>
        </p:nvSpPr>
        <p:spPr>
          <a:xfrm>
            <a:off x="118495" y="4526755"/>
            <a:ext cx="8958948" cy="1520394"/>
          </a:xfrm>
          <a:prstGeom prst="rect">
            <a:avLst/>
          </a:prstGeom>
          <a:ln w="12700">
            <a:solidFill>
              <a:schemeClr val="tx2"/>
            </a:solidFill>
          </a:ln>
        </p:spPr>
        <p:txBody>
          <a:bodyPr wrap="square" lIns="99692" tIns="99692" rIns="66462" bIns="66462">
            <a:noAutofit/>
          </a:bodyPr>
          <a:lstStyle/>
          <a:p>
            <a:pPr marL="165593" indent="-165593">
              <a:spcAft>
                <a:spcPts val="554"/>
              </a:spcAft>
            </a:pPr>
            <a:r>
              <a:rPr lang="ja-JP" altLang="en-US" sz="1292" b="1">
                <a:solidFill>
                  <a:prstClr val="black"/>
                </a:solidFill>
                <a:latin typeface="Calibri"/>
                <a:ea typeface="ＭＳ Ｐゴシック" panose="020B0600070205080204" pitchFamily="50" charset="-128"/>
              </a:rPr>
              <a:t>　</a:t>
            </a:r>
            <a:r>
              <a:rPr lang="ja-JP" altLang="en-US" sz="1292" b="1" u="sng">
                <a:solidFill>
                  <a:prstClr val="black"/>
                </a:solidFill>
                <a:latin typeface="Calibri"/>
                <a:ea typeface="ＭＳ Ｐゴシック" panose="020B0600070205080204" pitchFamily="50" charset="-128"/>
              </a:rPr>
              <a:t>（３）　健康保険事業の健全な運営の確保</a:t>
            </a:r>
            <a:endParaRPr lang="en-US" altLang="ja-JP" sz="1292" b="1" u="sng">
              <a:solidFill>
                <a:prstClr val="black"/>
              </a:solidFill>
              <a:latin typeface="Calibri"/>
              <a:ea typeface="ＭＳ Ｐゴシック" panose="020B0600070205080204" pitchFamily="50" charset="-128"/>
            </a:endParaRPr>
          </a:p>
          <a:p>
            <a:pPr marL="331185" indent="-331185">
              <a:spcAft>
                <a:spcPts val="554"/>
              </a:spcAft>
            </a:pPr>
            <a:r>
              <a:rPr lang="ja-JP" altLang="en-US" sz="1108">
                <a:solidFill>
                  <a:prstClr val="black"/>
                </a:solidFill>
                <a:latin typeface="Calibri"/>
                <a:ea typeface="ＭＳ Ｐゴシック" panose="020B0600070205080204" pitchFamily="50" charset="-128"/>
              </a:rPr>
              <a:t>　　　・　</a:t>
            </a:r>
            <a:r>
              <a:rPr lang="ja-JP" altLang="en-US" sz="1108">
                <a:solidFill>
                  <a:prstClr val="black"/>
                </a:solidFill>
                <a:latin typeface="+mn-ea"/>
              </a:rPr>
              <a:t>経済上の利益の提供を伴い行われた施術や施術所と訪問先の施設等が特別の関係にある場合の施術は、療養費の支給対象外である取扱いとする。</a:t>
            </a:r>
            <a:endParaRPr lang="en-US" altLang="ja-JP" sz="1108">
              <a:solidFill>
                <a:prstClr val="black"/>
              </a:solidFill>
              <a:latin typeface="Calibri"/>
              <a:ea typeface="ＭＳ Ｐゴシック" panose="020B0600070205080204" pitchFamily="50" charset="-128"/>
            </a:endParaRPr>
          </a:p>
          <a:p>
            <a:pPr marL="166158" indent="-166158">
              <a:spcAft>
                <a:spcPts val="554"/>
              </a:spcAft>
            </a:pPr>
            <a:r>
              <a:rPr lang="ja-JP" altLang="en-US" sz="1108">
                <a:solidFill>
                  <a:prstClr val="black"/>
                </a:solidFill>
                <a:latin typeface="+mn-ea"/>
              </a:rPr>
              <a:t>　　　・　自己施術、自家施術については、療養費の支給対象外であることを明確化する。</a:t>
            </a:r>
            <a:endParaRPr lang="en-US" altLang="ja-JP" sz="1108">
              <a:solidFill>
                <a:prstClr val="black"/>
              </a:solidFill>
              <a:latin typeface="+mn-ea"/>
            </a:endParaRPr>
          </a:p>
          <a:p>
            <a:pPr marL="331185" indent="-331185">
              <a:spcAft>
                <a:spcPts val="554"/>
              </a:spcAft>
            </a:pPr>
            <a:r>
              <a:rPr lang="ja-JP" altLang="en-US" sz="1108">
                <a:solidFill>
                  <a:prstClr val="black"/>
                </a:solidFill>
                <a:latin typeface="+mn-ea"/>
              </a:rPr>
              <a:t>　　　・　新設する訪問施術料４及び５を算定する施術所について、保険者が当該施術所における訪問施術の状況を確認することができるよう措置を講ずる。（出張専門の施術者が訪問施術料を算定せずに（通所による）マッサージの料金を算定している場合を含む。）</a:t>
            </a:r>
            <a:endParaRPr lang="en-US" altLang="ja-JP" sz="1108">
              <a:solidFill>
                <a:prstClr val="black"/>
              </a:solidFill>
              <a:latin typeface="Calibri"/>
              <a:ea typeface="ＭＳ Ｐゴシック" panose="020B0600070205080204" pitchFamily="50" charset="-128"/>
            </a:endParaRPr>
          </a:p>
        </p:txBody>
      </p:sp>
      <p:sp>
        <p:nvSpPr>
          <p:cNvPr id="7" name="スライド番号プレースホルダ 3">
            <a:extLst>
              <a:ext uri="{FF2B5EF4-FFF2-40B4-BE49-F238E27FC236}">
                <a16:creationId xmlns:a16="http://schemas.microsoft.com/office/drawing/2014/main" id="{D6614333-CC2B-C64A-A940-F2D480662AAC}"/>
              </a:ext>
            </a:extLst>
          </p:cNvPr>
          <p:cNvSpPr txBox="1">
            <a:spLocks/>
          </p:cNvSpPr>
          <p:nvPr/>
        </p:nvSpPr>
        <p:spPr>
          <a:xfrm>
            <a:off x="6876256" y="6309320"/>
            <a:ext cx="2133600" cy="365125"/>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8DD9D703-5948-40EC-A5D0-9464E7991EB9}" type="slidenum">
              <a:rPr lang="ja-JP" altLang="en-US" sz="2400" smtClean="0"/>
              <a:pPr/>
              <a:t>52</a:t>
            </a:fld>
            <a:endParaRPr lang="ja-JP" altLang="en-US" sz="2400"/>
          </a:p>
        </p:txBody>
      </p:sp>
    </p:spTree>
    <p:extLst>
      <p:ext uri="{BB962C8B-B14F-4D97-AF65-F5344CB8AC3E}">
        <p14:creationId xmlns:p14="http://schemas.microsoft.com/office/powerpoint/2010/main" val="123339200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p:cNvSpPr/>
          <p:nvPr/>
        </p:nvSpPr>
        <p:spPr>
          <a:xfrm>
            <a:off x="-1" y="263770"/>
            <a:ext cx="9144000" cy="377358"/>
          </a:xfrm>
          <a:prstGeom prst="rect">
            <a:avLst/>
          </a:prstGeom>
          <a:solidFill>
            <a:srgbClr val="FF0000"/>
          </a:solidFill>
          <a:ln w="9525">
            <a:noFill/>
          </a:ln>
          <a:effectLst/>
        </p:spPr>
        <p:style>
          <a:lnRef idx="1">
            <a:schemeClr val="accent5"/>
          </a:lnRef>
          <a:fillRef idx="2">
            <a:schemeClr val="accent5"/>
          </a:fillRef>
          <a:effectRef idx="1">
            <a:schemeClr val="accent5"/>
          </a:effectRef>
          <a:fontRef idx="minor">
            <a:schemeClr val="dk1"/>
          </a:fontRef>
        </p:style>
        <p:txBody>
          <a:bodyPr rtlCol="0" anchor="ctr"/>
          <a:lstStyle/>
          <a:p>
            <a:pPr algn="ctr" defTabSz="811805">
              <a:defRPr/>
            </a:pPr>
            <a:r>
              <a:rPr lang="ja-JP" altLang="en-US" sz="1662" b="1">
                <a:solidFill>
                  <a:prstClr val="white"/>
                </a:solidFill>
                <a:latin typeface="メイリオ" panose="020B0604030504040204" pitchFamily="50" charset="-128"/>
                <a:ea typeface="メイリオ" panose="020B0604030504040204" pitchFamily="50" charset="-128"/>
              </a:rPr>
              <a:t>あはき療養費の令和８年度料金改定③</a:t>
            </a:r>
            <a:r>
              <a:rPr lang="en-US" altLang="ja-JP" sz="1662" b="1">
                <a:solidFill>
                  <a:prstClr val="white"/>
                </a:solidFill>
                <a:latin typeface="メイリオ" panose="020B0604030504040204" pitchFamily="50" charset="-128"/>
                <a:ea typeface="メイリオ" panose="020B0604030504040204" pitchFamily="50" charset="-128"/>
              </a:rPr>
              <a:t>〔</a:t>
            </a:r>
            <a:r>
              <a:rPr lang="ja-JP" altLang="en-US" sz="1662" b="1">
                <a:solidFill>
                  <a:prstClr val="white"/>
                </a:solidFill>
                <a:latin typeface="メイリオ" panose="020B0604030504040204" pitchFamily="50" charset="-128"/>
                <a:ea typeface="メイリオ" panose="020B0604030504040204" pitchFamily="50" charset="-128"/>
              </a:rPr>
              <a:t>令和８年７月１日施行</a:t>
            </a:r>
            <a:r>
              <a:rPr lang="en-US" altLang="ja-JP" sz="1662" b="1">
                <a:solidFill>
                  <a:prstClr val="white"/>
                </a:solidFill>
                <a:latin typeface="メイリオ" panose="020B0604030504040204" pitchFamily="50" charset="-128"/>
                <a:ea typeface="メイリオ" panose="020B0604030504040204" pitchFamily="50" charset="-128"/>
              </a:rPr>
              <a:t>〕</a:t>
            </a:r>
            <a:endParaRPr lang="ja-JP" altLang="en-US" sz="1662" b="1">
              <a:solidFill>
                <a:prstClr val="white"/>
              </a:solidFill>
              <a:latin typeface="メイリオ" panose="020B0604030504040204" pitchFamily="50" charset="-128"/>
              <a:ea typeface="メイリオ" panose="020B0604030504040204" pitchFamily="50" charset="-128"/>
            </a:endParaRPr>
          </a:p>
        </p:txBody>
      </p:sp>
      <p:sp>
        <p:nvSpPr>
          <p:cNvPr id="7" name="正方形/長方形 6">
            <a:extLst>
              <a:ext uri="{FF2B5EF4-FFF2-40B4-BE49-F238E27FC236}">
                <a16:creationId xmlns:a16="http://schemas.microsoft.com/office/drawing/2014/main" id="{473965D4-C291-F7ED-9CD4-F3B4B687E72C}"/>
              </a:ext>
            </a:extLst>
          </p:cNvPr>
          <p:cNvSpPr/>
          <p:nvPr/>
        </p:nvSpPr>
        <p:spPr>
          <a:xfrm>
            <a:off x="92526" y="3792006"/>
            <a:ext cx="8958948" cy="1948086"/>
          </a:xfrm>
          <a:prstGeom prst="rect">
            <a:avLst/>
          </a:prstGeom>
          <a:ln w="12700">
            <a:solidFill>
              <a:schemeClr val="tx2"/>
            </a:solidFill>
          </a:ln>
        </p:spPr>
        <p:txBody>
          <a:bodyPr wrap="square" lIns="99692" tIns="99692" rIns="66462" bIns="66462">
            <a:noAutofit/>
          </a:bodyPr>
          <a:lstStyle/>
          <a:p>
            <a:pPr marL="165593" indent="-165593" defTabSz="844083">
              <a:spcAft>
                <a:spcPts val="554"/>
              </a:spcAft>
              <a:defRPr/>
            </a:pPr>
            <a:r>
              <a:rPr lang="ja-JP" altLang="en-US" sz="1292" b="1">
                <a:solidFill>
                  <a:prstClr val="black"/>
                </a:solidFill>
                <a:latin typeface="Calibri"/>
                <a:ea typeface="ＭＳ Ｐゴシック" panose="020B0600070205080204" pitchFamily="50" charset="-128"/>
              </a:rPr>
              <a:t>　</a:t>
            </a:r>
            <a:r>
              <a:rPr lang="ja-JP" altLang="en-US" sz="1292" b="1" u="sng">
                <a:solidFill>
                  <a:prstClr val="black"/>
                </a:solidFill>
                <a:latin typeface="Calibri"/>
                <a:ea typeface="ＭＳ Ｐゴシック" panose="020B0600070205080204" pitchFamily="50" charset="-128"/>
              </a:rPr>
              <a:t>（６）　引き続きの検討事項</a:t>
            </a:r>
            <a:endParaRPr lang="en-US" altLang="ja-JP" sz="1292" b="1" u="sng">
              <a:solidFill>
                <a:prstClr val="black"/>
              </a:solidFill>
              <a:latin typeface="Calibri"/>
              <a:ea typeface="ＭＳ Ｐゴシック" panose="020B0600070205080204" pitchFamily="50" charset="-128"/>
            </a:endParaRPr>
          </a:p>
          <a:p>
            <a:pPr marL="332316" indent="-89725" defTabSz="844083">
              <a:spcAft>
                <a:spcPts val="554"/>
              </a:spcAft>
              <a:defRPr/>
            </a:pPr>
            <a:r>
              <a:rPr lang="ja-JP" altLang="en-US" sz="1108">
                <a:solidFill>
                  <a:prstClr val="black"/>
                </a:solidFill>
                <a:latin typeface="ＭＳ Ｐゴシック" panose="020B0600070205080204" pitchFamily="50" charset="-128"/>
                <a:ea typeface="ＭＳ Ｐゴシック" panose="020B0600070205080204" pitchFamily="50" charset="-128"/>
              </a:rPr>
              <a:t>・　頻回の施術や訪問施術について、今般の改定による影響も含め、調査方法等を検討した上で、実態を把握し、その在り方について検討を行う。</a:t>
            </a:r>
            <a:endParaRPr lang="en-US" altLang="ja-JP" sz="1108">
              <a:solidFill>
                <a:prstClr val="black"/>
              </a:solidFill>
              <a:latin typeface="ＭＳ Ｐゴシック" panose="020B0600070205080204" pitchFamily="50" charset="-128"/>
              <a:ea typeface="ＭＳ Ｐゴシック" panose="020B0600070205080204" pitchFamily="50" charset="-128"/>
            </a:endParaRPr>
          </a:p>
          <a:p>
            <a:pPr marL="332316" indent="-89725" defTabSz="844083">
              <a:spcAft>
                <a:spcPts val="554"/>
              </a:spcAft>
              <a:defRPr/>
            </a:pPr>
            <a:r>
              <a:rPr lang="ja-JP" altLang="en-US" sz="1108">
                <a:solidFill>
                  <a:prstClr val="black"/>
                </a:solidFill>
                <a:latin typeface="ＭＳ Ｐゴシック" panose="020B0600070205080204" pitchFamily="50" charset="-128"/>
                <a:ea typeface="ＭＳ Ｐゴシック" panose="020B0600070205080204" pitchFamily="50" charset="-128"/>
              </a:rPr>
              <a:t>・　患者の求めに応じて１か月単位で明細書を発行している事例について、患者にも自らが受けた施術の内容について、都度理解してもらうことの重要性の観点から、引き続きその在り方について検討する。</a:t>
            </a:r>
            <a:endParaRPr lang="en-US" altLang="ja-JP" sz="1108">
              <a:solidFill>
                <a:prstClr val="black"/>
              </a:solidFill>
              <a:latin typeface="ＭＳ Ｐゴシック" panose="020B0600070205080204" pitchFamily="50" charset="-128"/>
              <a:ea typeface="ＭＳ Ｐゴシック" panose="020B0600070205080204" pitchFamily="50" charset="-128"/>
            </a:endParaRPr>
          </a:p>
          <a:p>
            <a:pPr marL="332316" indent="-89725" defTabSz="844083">
              <a:spcAft>
                <a:spcPts val="554"/>
              </a:spcAft>
              <a:defRPr/>
            </a:pPr>
            <a:r>
              <a:rPr lang="ja-JP" altLang="en-US" sz="1108">
                <a:solidFill>
                  <a:prstClr val="black"/>
                </a:solidFill>
                <a:latin typeface="ＭＳ Ｐゴシック" panose="020B0600070205080204" pitchFamily="50" charset="-128"/>
                <a:ea typeface="ＭＳ Ｐゴシック" panose="020B0600070205080204" pitchFamily="50" charset="-128"/>
              </a:rPr>
              <a:t>・　受領委任において個々の患者ごとに償還払いに変更する仕組みについて、実績等について把握し、内容の整備について検討を行う。</a:t>
            </a:r>
            <a:endParaRPr lang="en-US" altLang="ja-JP" sz="1108">
              <a:solidFill>
                <a:prstClr val="black"/>
              </a:solidFill>
              <a:latin typeface="ＭＳ Ｐゴシック" panose="020B0600070205080204" pitchFamily="50" charset="-128"/>
              <a:ea typeface="ＭＳ Ｐゴシック" panose="020B0600070205080204" pitchFamily="50" charset="-128"/>
            </a:endParaRPr>
          </a:p>
          <a:p>
            <a:pPr marL="332316" indent="-89725" defTabSz="844083">
              <a:spcAft>
                <a:spcPts val="554"/>
              </a:spcAft>
              <a:defRPr/>
            </a:pPr>
            <a:r>
              <a:rPr lang="ja-JP" altLang="en-US" sz="1108">
                <a:solidFill>
                  <a:prstClr val="black"/>
                </a:solidFill>
                <a:latin typeface="ＭＳ Ｐゴシック" panose="020B0600070205080204" pitchFamily="50" charset="-128"/>
                <a:ea typeface="ＭＳ Ｐゴシック" panose="020B0600070205080204" pitchFamily="50" charset="-128"/>
              </a:rPr>
              <a:t>・　マッサージについて施術部位数によらず料金を包括化することについて、いわゆる粗療とならないような対応の在り方等も含め、引き続き検討を行う。</a:t>
            </a:r>
            <a:endParaRPr lang="en-US" altLang="ja-JP" sz="1108">
              <a:solidFill>
                <a:prstClr val="black"/>
              </a:solidFill>
              <a:latin typeface="ＭＳ Ｐゴシック" panose="020B0600070205080204" pitchFamily="50" charset="-128"/>
              <a:ea typeface="ＭＳ Ｐゴシック" panose="020B0600070205080204" pitchFamily="50" charset="-128"/>
            </a:endParaRPr>
          </a:p>
          <a:p>
            <a:pPr marL="332316" indent="-89725" defTabSz="844083">
              <a:spcAft>
                <a:spcPts val="554"/>
              </a:spcAft>
              <a:defRPr/>
            </a:pPr>
            <a:r>
              <a:rPr lang="ja-JP" altLang="en-US" sz="1108">
                <a:solidFill>
                  <a:prstClr val="black"/>
                </a:solidFill>
                <a:latin typeface="ＭＳ Ｐゴシック" panose="020B0600070205080204" pitchFamily="50" charset="-128"/>
                <a:ea typeface="ＭＳ Ｐゴシック" panose="020B0600070205080204" pitchFamily="50" charset="-128"/>
              </a:rPr>
              <a:t>・　療養費制度について、適正な給付の確保及び不正請求防止の観点から、引き続き必要な対応策等の検討を行う。</a:t>
            </a:r>
          </a:p>
        </p:txBody>
      </p:sp>
      <p:sp>
        <p:nvSpPr>
          <p:cNvPr id="2" name="正方形/長方形 1">
            <a:extLst>
              <a:ext uri="{FF2B5EF4-FFF2-40B4-BE49-F238E27FC236}">
                <a16:creationId xmlns:a16="http://schemas.microsoft.com/office/drawing/2014/main" id="{CF64A501-5D4E-E555-C4C2-E0F23552B968}"/>
              </a:ext>
            </a:extLst>
          </p:cNvPr>
          <p:cNvSpPr/>
          <p:nvPr/>
        </p:nvSpPr>
        <p:spPr>
          <a:xfrm>
            <a:off x="92526" y="2247572"/>
            <a:ext cx="8958948" cy="1279428"/>
          </a:xfrm>
          <a:prstGeom prst="rect">
            <a:avLst/>
          </a:prstGeom>
          <a:ln w="12700">
            <a:solidFill>
              <a:schemeClr val="tx2"/>
            </a:solidFill>
          </a:ln>
        </p:spPr>
        <p:txBody>
          <a:bodyPr wrap="square" lIns="99692" tIns="99692" rIns="66462" bIns="66462">
            <a:spAutoFit/>
          </a:bodyPr>
          <a:lstStyle/>
          <a:p>
            <a:pPr marL="165593" indent="-165593" defTabSz="844083">
              <a:spcAft>
                <a:spcPts val="554"/>
              </a:spcAft>
              <a:defRPr/>
            </a:pPr>
            <a:r>
              <a:rPr lang="ja-JP" altLang="en-US" sz="1292" b="1">
                <a:solidFill>
                  <a:prstClr val="black"/>
                </a:solidFill>
                <a:latin typeface="Calibri"/>
                <a:ea typeface="ＭＳ Ｐゴシック" panose="020B0600070205080204" pitchFamily="50" charset="-128"/>
              </a:rPr>
              <a:t>　</a:t>
            </a:r>
            <a:r>
              <a:rPr lang="ja-JP" altLang="en-US" sz="1292" b="1" u="sng">
                <a:solidFill>
                  <a:prstClr val="black"/>
                </a:solidFill>
                <a:latin typeface="Calibri"/>
                <a:ea typeface="ＭＳ Ｐゴシック" panose="020B0600070205080204" pitchFamily="50" charset="-128"/>
              </a:rPr>
              <a:t>（５）　その他の見直し</a:t>
            </a:r>
            <a:endParaRPr lang="ja-JP" altLang="en-US" sz="1292" b="1">
              <a:solidFill>
                <a:prstClr val="black"/>
              </a:solidFill>
              <a:latin typeface="Calibri"/>
              <a:ea typeface="ＭＳ Ｐゴシック" panose="020B0600070205080204" pitchFamily="50" charset="-128"/>
            </a:endParaRPr>
          </a:p>
          <a:p>
            <a:pPr marL="332316" indent="-89725" defTabSz="844083">
              <a:spcAft>
                <a:spcPts val="554"/>
              </a:spcAft>
              <a:defRPr/>
            </a:pPr>
            <a:r>
              <a:rPr lang="ja-JP" altLang="en-US" sz="1108">
                <a:solidFill>
                  <a:prstClr val="black"/>
                </a:solidFill>
                <a:latin typeface="ＭＳ Ｐゴシック" panose="020B0600070205080204" pitchFamily="50" charset="-128"/>
                <a:ea typeface="ＭＳ Ｐゴシック" panose="020B0600070205080204" pitchFamily="50" charset="-128"/>
              </a:rPr>
              <a:t>・　今回の改定に伴い新設される、月</a:t>
            </a:r>
            <a:r>
              <a:rPr lang="en-US" altLang="ja-JP" sz="1108">
                <a:solidFill>
                  <a:prstClr val="black"/>
                </a:solidFill>
                <a:latin typeface="ＭＳ Ｐゴシック" panose="020B0600070205080204" pitchFamily="50" charset="-128"/>
                <a:ea typeface="ＭＳ Ｐゴシック" panose="020B0600070205080204" pitchFamily="50" charset="-128"/>
              </a:rPr>
              <a:t>16</a:t>
            </a:r>
            <a:r>
              <a:rPr lang="ja-JP" altLang="en-US" sz="1108">
                <a:solidFill>
                  <a:prstClr val="black"/>
                </a:solidFill>
                <a:latin typeface="ＭＳ Ｐゴシック" panose="020B0600070205080204" pitchFamily="50" charset="-128"/>
                <a:ea typeface="ＭＳ Ｐゴシック" panose="020B0600070205080204" pitchFamily="50" charset="-128"/>
              </a:rPr>
              <a:t>回以降の逓減により算定する場合並びに訪問施術料４及び５を算定する場合の療養費支給申請書の様式を新たに設けることとし、それ以外の施術に係る療養費支給申請書については従前の様式からの変更を最小限のものとする。</a:t>
            </a:r>
            <a:endParaRPr lang="en-US" altLang="ja-JP" sz="1108">
              <a:solidFill>
                <a:prstClr val="black"/>
              </a:solidFill>
              <a:latin typeface="Calibri"/>
              <a:ea typeface="ＭＳ Ｐゴシック" panose="020B0600070205080204" pitchFamily="50" charset="-128"/>
            </a:endParaRPr>
          </a:p>
          <a:p>
            <a:pPr marL="332316" indent="-89725" defTabSz="844083">
              <a:spcAft>
                <a:spcPts val="554"/>
              </a:spcAft>
              <a:defRPr/>
            </a:pPr>
            <a:r>
              <a:rPr lang="ja-JP" altLang="en-US" sz="1108">
                <a:solidFill>
                  <a:prstClr val="black"/>
                </a:solidFill>
                <a:latin typeface="Calibri"/>
                <a:ea typeface="ＭＳ Ｐゴシック" panose="020B0600070205080204" pitchFamily="50" charset="-128"/>
              </a:rPr>
              <a:t>・　あはき療養費に係る留意事項と受領委任の取扱規程の内容について整理を行う。</a:t>
            </a:r>
            <a:endParaRPr lang="en-US" altLang="ja-JP" sz="1108">
              <a:solidFill>
                <a:prstClr val="black"/>
              </a:solidFill>
              <a:latin typeface="Calibri"/>
              <a:ea typeface="ＭＳ Ｐゴシック" panose="020B0600070205080204" pitchFamily="50" charset="-128"/>
            </a:endParaRPr>
          </a:p>
          <a:p>
            <a:pPr marL="332316" indent="-89725" defTabSz="844083">
              <a:spcAft>
                <a:spcPts val="554"/>
              </a:spcAft>
              <a:defRPr/>
            </a:pPr>
            <a:r>
              <a:rPr lang="ja-JP" altLang="en-US" sz="1108">
                <a:solidFill>
                  <a:prstClr val="black"/>
                </a:solidFill>
                <a:latin typeface="Calibri"/>
                <a:ea typeface="ＭＳ Ｐゴシック" panose="020B0600070205080204" pitchFamily="50" charset="-128"/>
              </a:rPr>
              <a:t>・　受領委任における審査会の面接確認に係る規定を整備する。</a:t>
            </a:r>
            <a:endParaRPr lang="en-US" altLang="ja-JP" sz="1108">
              <a:solidFill>
                <a:prstClr val="black"/>
              </a:solidFill>
              <a:latin typeface="Calibri"/>
              <a:ea typeface="ＭＳ Ｐゴシック" panose="020B0600070205080204" pitchFamily="50" charset="-128"/>
            </a:endParaRPr>
          </a:p>
        </p:txBody>
      </p:sp>
      <p:sp>
        <p:nvSpPr>
          <p:cNvPr id="4" name="正方形/長方形 3">
            <a:extLst>
              <a:ext uri="{FF2B5EF4-FFF2-40B4-BE49-F238E27FC236}">
                <a16:creationId xmlns:a16="http://schemas.microsoft.com/office/drawing/2014/main" id="{BD903267-78BE-767F-8D83-7A4EADEBAF4A}"/>
              </a:ext>
            </a:extLst>
          </p:cNvPr>
          <p:cNvSpPr/>
          <p:nvPr/>
        </p:nvSpPr>
        <p:spPr>
          <a:xfrm>
            <a:off x="92526" y="1139257"/>
            <a:ext cx="8958948" cy="809063"/>
          </a:xfrm>
          <a:prstGeom prst="rect">
            <a:avLst/>
          </a:prstGeom>
          <a:ln w="12700">
            <a:solidFill>
              <a:schemeClr val="tx2"/>
            </a:solidFill>
          </a:ln>
        </p:spPr>
        <p:txBody>
          <a:bodyPr wrap="square" lIns="99692" tIns="99692" rIns="66462" bIns="66462">
            <a:noAutofit/>
          </a:bodyPr>
          <a:lstStyle/>
          <a:p>
            <a:pPr marL="165593" indent="-165593" defTabSz="844083">
              <a:spcAft>
                <a:spcPts val="554"/>
              </a:spcAft>
              <a:defRPr/>
            </a:pPr>
            <a:r>
              <a:rPr lang="ja-JP" altLang="en-US" sz="1292" b="1">
                <a:solidFill>
                  <a:prstClr val="black"/>
                </a:solidFill>
                <a:latin typeface="Calibri"/>
                <a:ea typeface="ＭＳ Ｐゴシック" panose="020B0600070205080204" pitchFamily="50" charset="-128"/>
              </a:rPr>
              <a:t>　</a:t>
            </a:r>
            <a:r>
              <a:rPr lang="ja-JP" altLang="en-US" sz="1292" b="1" u="sng">
                <a:solidFill>
                  <a:prstClr val="black"/>
                </a:solidFill>
                <a:latin typeface="Calibri"/>
                <a:ea typeface="ＭＳ Ｐゴシック" panose="020B0600070205080204" pitchFamily="50" charset="-128"/>
              </a:rPr>
              <a:t>（４）　同意書に係る取扱いの明確化・運用の適正化</a:t>
            </a:r>
            <a:endParaRPr lang="en-US" altLang="ja-JP" sz="1292" b="1" u="sng">
              <a:solidFill>
                <a:prstClr val="black"/>
              </a:solidFill>
              <a:latin typeface="Calibri"/>
              <a:ea typeface="ＭＳ Ｐゴシック" panose="020B0600070205080204" pitchFamily="50" charset="-128"/>
            </a:endParaRPr>
          </a:p>
          <a:p>
            <a:pPr marL="166158" indent="-166158" defTabSz="844083">
              <a:spcAft>
                <a:spcPts val="554"/>
              </a:spcAft>
              <a:defRPr/>
            </a:pPr>
            <a:r>
              <a:rPr lang="ja-JP" altLang="en-US" sz="1108">
                <a:solidFill>
                  <a:prstClr val="black"/>
                </a:solidFill>
                <a:latin typeface="Calibri"/>
                <a:ea typeface="ＭＳ Ｐゴシック" panose="020B0600070205080204" pitchFamily="50" charset="-128"/>
              </a:rPr>
              <a:t>　　  ・　オンライン診療による同意書の交付はできないことを明確化する。</a:t>
            </a:r>
            <a:endParaRPr lang="en-US" altLang="ja-JP" sz="1108">
              <a:solidFill>
                <a:prstClr val="black"/>
              </a:solidFill>
              <a:latin typeface="Calibri"/>
              <a:ea typeface="ＭＳ Ｐゴシック" panose="020B0600070205080204" pitchFamily="50" charset="-128"/>
            </a:endParaRPr>
          </a:p>
          <a:p>
            <a:pPr marL="166158" indent="-166158" defTabSz="844083">
              <a:spcAft>
                <a:spcPts val="554"/>
              </a:spcAft>
              <a:defRPr/>
            </a:pPr>
            <a:r>
              <a:rPr lang="ja-JP" altLang="en-US" sz="1108">
                <a:solidFill>
                  <a:prstClr val="black"/>
                </a:solidFill>
                <a:latin typeface="Calibri"/>
                <a:ea typeface="ＭＳ Ｐゴシック" panose="020B0600070205080204" pitchFamily="50" charset="-128"/>
              </a:rPr>
              <a:t>        ・　同意書の訂正について、同意書を作成した医師によるものであることを明確化するための規定の整備を行う。</a:t>
            </a:r>
            <a:endParaRPr lang="en-US" altLang="ja-JP" sz="1108">
              <a:solidFill>
                <a:prstClr val="black"/>
              </a:solidFill>
              <a:latin typeface="Calibri"/>
              <a:ea typeface="ＭＳ Ｐゴシック" panose="020B0600070205080204" pitchFamily="50" charset="-128"/>
            </a:endParaRPr>
          </a:p>
          <a:p>
            <a:pPr marL="166158" indent="-166158" defTabSz="844083">
              <a:spcBef>
                <a:spcPts val="554"/>
              </a:spcBef>
              <a:spcAft>
                <a:spcPts val="554"/>
              </a:spcAft>
              <a:defRPr/>
            </a:pPr>
            <a:endParaRPr lang="en-US" altLang="ja-JP" sz="1108">
              <a:solidFill>
                <a:prstClr val="black"/>
              </a:solidFill>
              <a:latin typeface="ＭＳ Ｐゴシック" panose="020B0600070205080204" pitchFamily="50" charset="-128"/>
              <a:ea typeface="ＭＳ Ｐゴシック" panose="020B0600070205080204" pitchFamily="50" charset="-128"/>
            </a:endParaRPr>
          </a:p>
        </p:txBody>
      </p:sp>
      <p:sp>
        <p:nvSpPr>
          <p:cNvPr id="6" name="テキスト ボックス 5">
            <a:extLst>
              <a:ext uri="{FF2B5EF4-FFF2-40B4-BE49-F238E27FC236}">
                <a16:creationId xmlns:a16="http://schemas.microsoft.com/office/drawing/2014/main" id="{EB2B6676-5EB4-052C-C75A-C582AA80DD7E}"/>
              </a:ext>
            </a:extLst>
          </p:cNvPr>
          <p:cNvSpPr txBox="1"/>
          <p:nvPr/>
        </p:nvSpPr>
        <p:spPr>
          <a:xfrm>
            <a:off x="92526" y="5740094"/>
            <a:ext cx="8912693" cy="777434"/>
          </a:xfrm>
          <a:prstGeom prst="rect">
            <a:avLst/>
          </a:prstGeom>
          <a:noFill/>
        </p:spPr>
        <p:txBody>
          <a:bodyPr wrap="square" lIns="33231" tIns="33231" rIns="33231" bIns="33231" rtlCol="0">
            <a:spAutoFit/>
          </a:bodyPr>
          <a:lstStyle/>
          <a:p>
            <a:pPr defTabSz="844083">
              <a:defRPr/>
            </a:pPr>
            <a:r>
              <a:rPr lang="en-US" altLang="ja-JP" sz="1292" b="1">
                <a:solidFill>
                  <a:prstClr val="black"/>
                </a:solidFill>
                <a:latin typeface="ＭＳ ゴシック" panose="020B0609070205080204" pitchFamily="49" charset="-128"/>
                <a:ea typeface="ＭＳ ゴシック" panose="020B0609070205080204" pitchFamily="49" charset="-128"/>
              </a:rPr>
              <a:t>【</a:t>
            </a:r>
            <a:r>
              <a:rPr lang="ja-JP" altLang="en-US" sz="1292" b="1">
                <a:solidFill>
                  <a:prstClr val="black"/>
                </a:solidFill>
                <a:latin typeface="ＭＳ ゴシック" panose="020B0609070205080204" pitchFamily="49" charset="-128"/>
                <a:ea typeface="ＭＳ ゴシック" panose="020B0609070205080204" pitchFamily="49" charset="-128"/>
              </a:rPr>
              <a:t>施行時期</a:t>
            </a:r>
            <a:r>
              <a:rPr lang="en-US" altLang="ja-JP" sz="1292" b="1">
                <a:solidFill>
                  <a:prstClr val="black"/>
                </a:solidFill>
                <a:latin typeface="ＭＳ ゴシック" panose="020B0609070205080204" pitchFamily="49" charset="-128"/>
                <a:ea typeface="ＭＳ ゴシック" panose="020B0609070205080204" pitchFamily="49" charset="-128"/>
              </a:rPr>
              <a:t>】</a:t>
            </a:r>
          </a:p>
          <a:p>
            <a:pPr marL="247657" defTabSz="844083">
              <a:defRPr/>
            </a:pPr>
            <a:r>
              <a:rPr lang="ja-JP" altLang="en-US" sz="1108">
                <a:solidFill>
                  <a:prstClr val="black"/>
                </a:solidFill>
                <a:latin typeface="ＭＳ ゴシック" panose="020B0609070205080204" pitchFamily="49" charset="-128"/>
                <a:ea typeface="ＭＳ ゴシック" panose="020B0609070205080204" pitchFamily="49" charset="-128"/>
              </a:rPr>
              <a:t>　今回の改定に伴い新設される、月</a:t>
            </a:r>
            <a:r>
              <a:rPr lang="en-US" altLang="ja-JP" sz="1108">
                <a:solidFill>
                  <a:prstClr val="black"/>
                </a:solidFill>
                <a:latin typeface="ＭＳ ゴシック" panose="020B0609070205080204" pitchFamily="49" charset="-128"/>
                <a:ea typeface="ＭＳ ゴシック" panose="020B0609070205080204" pitchFamily="49" charset="-128"/>
              </a:rPr>
              <a:t>16</a:t>
            </a:r>
            <a:r>
              <a:rPr lang="ja-JP" altLang="en-US" sz="1108">
                <a:solidFill>
                  <a:prstClr val="black"/>
                </a:solidFill>
                <a:latin typeface="ＭＳ ゴシック" panose="020B0609070205080204" pitchFamily="49" charset="-128"/>
                <a:ea typeface="ＭＳ ゴシック" panose="020B0609070205080204" pitchFamily="49" charset="-128"/>
              </a:rPr>
              <a:t>回以降の逓減により算定する場合並びに訪問施術料４及び５を算定する場合（新たな療養費支給申請書により請求を行うこととなるもの）の取扱いについては令和８年７月より実施することとし、その他の事項については令和８年７月から実施する。　</a:t>
            </a:r>
            <a:endParaRPr lang="ja-JP" altLang="en-US" sz="1292">
              <a:solidFill>
                <a:prstClr val="black"/>
              </a:solidFill>
              <a:latin typeface="ＭＳ ゴシック" panose="020B0609070205080204" pitchFamily="49" charset="-128"/>
              <a:ea typeface="ＭＳ ゴシック" panose="020B0609070205080204" pitchFamily="49" charset="-128"/>
            </a:endParaRPr>
          </a:p>
        </p:txBody>
      </p:sp>
      <p:sp>
        <p:nvSpPr>
          <p:cNvPr id="9" name="スライド番号プレースホルダ 3">
            <a:extLst>
              <a:ext uri="{FF2B5EF4-FFF2-40B4-BE49-F238E27FC236}">
                <a16:creationId xmlns:a16="http://schemas.microsoft.com/office/drawing/2014/main" id="{9B431834-B36A-093F-07BA-9A8E17EBD92D}"/>
              </a:ext>
            </a:extLst>
          </p:cNvPr>
          <p:cNvSpPr>
            <a:spLocks noGrp="1"/>
          </p:cNvSpPr>
          <p:nvPr>
            <p:ph type="sldNum" sz="quarter" idx="12"/>
          </p:nvPr>
        </p:nvSpPr>
        <p:spPr>
          <a:xfrm>
            <a:off x="6917874" y="6411667"/>
            <a:ext cx="2133600" cy="365125"/>
          </a:xfrm>
        </p:spPr>
        <p:txBody>
          <a:bodyPr/>
          <a:lstStyle/>
          <a:p>
            <a:fld id="{8DD9D703-5948-40EC-A5D0-9464E7991EB9}" type="slidenum">
              <a:rPr kumimoji="1" lang="ja-JP" altLang="en-US" sz="2400" smtClean="0"/>
              <a:pPr/>
              <a:t>53</a:t>
            </a:fld>
            <a:endParaRPr kumimoji="1" lang="ja-JP" altLang="en-US" sz="2400"/>
          </a:p>
        </p:txBody>
      </p:sp>
    </p:spTree>
    <p:extLst>
      <p:ext uri="{BB962C8B-B14F-4D97-AF65-F5344CB8AC3E}">
        <p14:creationId xmlns:p14="http://schemas.microsoft.com/office/powerpoint/2010/main" val="348547758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082077-3B56-3455-95AE-ECBDAB0222E5}"/>
            </a:ext>
          </a:extLst>
        </p:cNvPr>
        <p:cNvGrpSpPr/>
        <p:nvPr/>
      </p:nvGrpSpPr>
      <p:grpSpPr>
        <a:xfrm>
          <a:off x="0" y="0"/>
          <a:ext cx="0" cy="0"/>
          <a:chOff x="0" y="0"/>
          <a:chExt cx="0" cy="0"/>
        </a:xfrm>
      </p:grpSpPr>
      <p:graphicFrame>
        <p:nvGraphicFramePr>
          <p:cNvPr id="11" name="表 10">
            <a:extLst>
              <a:ext uri="{FF2B5EF4-FFF2-40B4-BE49-F238E27FC236}">
                <a16:creationId xmlns:a16="http://schemas.microsoft.com/office/drawing/2014/main" id="{E56D1577-F57F-8525-76FC-8F289FFA8B14}"/>
              </a:ext>
            </a:extLst>
          </p:cNvPr>
          <p:cNvGraphicFramePr>
            <a:graphicFrameLocks noGrp="1"/>
          </p:cNvGraphicFramePr>
          <p:nvPr>
            <p:extLst>
              <p:ext uri="{D42A27DB-BD31-4B8C-83A1-F6EECF244321}">
                <p14:modId xmlns:p14="http://schemas.microsoft.com/office/powerpoint/2010/main" val="1046348692"/>
              </p:ext>
            </p:extLst>
          </p:nvPr>
        </p:nvGraphicFramePr>
        <p:xfrm>
          <a:off x="218285" y="692696"/>
          <a:ext cx="8707429" cy="5845212"/>
        </p:xfrm>
        <a:graphic>
          <a:graphicData uri="http://schemas.openxmlformats.org/drawingml/2006/table">
            <a:tbl>
              <a:tblPr/>
              <a:tblGrid>
                <a:gridCol w="8707429">
                  <a:extLst>
                    <a:ext uri="{9D8B030D-6E8A-4147-A177-3AD203B41FA5}">
                      <a16:colId xmlns:a16="http://schemas.microsoft.com/office/drawing/2014/main" val="20000"/>
                    </a:ext>
                  </a:extLst>
                </a:gridCol>
              </a:tblGrid>
              <a:tr h="4492116">
                <a:tc>
                  <a:txBody>
                    <a:bodyPr/>
                    <a:lstStyle/>
                    <a:p>
                      <a:pPr algn="l" fontAlgn="ctr">
                        <a:lnSpc>
                          <a:spcPct val="100000"/>
                        </a:lnSpc>
                        <a:spcBef>
                          <a:spcPts val="0"/>
                        </a:spcBef>
                        <a:spcAft>
                          <a:spcPts val="0"/>
                        </a:spcAft>
                      </a:pPr>
                      <a:r>
                        <a:rPr lang="ja-JP" altLang="en-US" sz="1100" b="1" i="0" u="none" strike="noStrike">
                          <a:solidFill>
                            <a:srgbClr val="000000"/>
                          </a:solidFill>
                          <a:effectLst/>
                          <a:latin typeface="ＭＳ Ｐゴシック"/>
                        </a:rPr>
                        <a:t>○マッサージ</a:t>
                      </a:r>
                      <a:r>
                        <a:rPr lang="ja-JP" altLang="en-US" sz="1100" b="0" i="0" u="none" strike="noStrike">
                          <a:solidFill>
                            <a:srgbClr val="000000"/>
                          </a:solidFill>
                          <a:effectLst/>
                          <a:latin typeface="ＭＳ Ｐゴシック"/>
                        </a:rPr>
                        <a:t>　　</a:t>
                      </a:r>
                      <a:r>
                        <a:rPr kumimoji="1" lang="en-US" altLang="ja-JP" sz="1100" b="0" i="0" u="none" strike="noStrike" kern="1200" cap="none" spc="0" normalizeH="0" baseline="0" noProof="0">
                          <a:ln>
                            <a:noFill/>
                          </a:ln>
                          <a:solidFill>
                            <a:srgbClr val="000000"/>
                          </a:solidFill>
                          <a:effectLst/>
                          <a:uLnTx/>
                          <a:uFillTx/>
                          <a:latin typeface="ＭＳ Ｐゴシック"/>
                          <a:ea typeface="+mn-ea"/>
                          <a:cs typeface="+mn-cs"/>
                        </a:rPr>
                        <a:t>※</a:t>
                      </a:r>
                      <a:r>
                        <a:rPr kumimoji="1" lang="ja-JP" altLang="en-US" sz="1100" b="0" i="0" u="none" strike="noStrike" kern="1200" cap="none" spc="0" normalizeH="0" baseline="0" noProof="0">
                          <a:ln>
                            <a:noFill/>
                          </a:ln>
                          <a:solidFill>
                            <a:srgbClr val="000000"/>
                          </a:solidFill>
                          <a:effectLst/>
                          <a:uLnTx/>
                          <a:uFillTx/>
                          <a:latin typeface="ＭＳ Ｐゴシック"/>
                          <a:ea typeface="+mn-ea"/>
                          <a:cs typeface="+mn-cs"/>
                        </a:rPr>
                        <a:t>　対象は、最大</a:t>
                      </a:r>
                      <a:r>
                        <a:rPr kumimoji="1" lang="en-US" altLang="ja-JP" sz="1100" b="0" i="0" u="none" strike="noStrike" kern="1200" cap="none" spc="0" normalizeH="0" baseline="0" noProof="0">
                          <a:ln>
                            <a:noFill/>
                          </a:ln>
                          <a:solidFill>
                            <a:srgbClr val="000000"/>
                          </a:solidFill>
                          <a:effectLst/>
                          <a:uLnTx/>
                          <a:uFillTx/>
                          <a:latin typeface="ＭＳ Ｐゴシック"/>
                          <a:ea typeface="+mn-ea"/>
                          <a:cs typeface="+mn-cs"/>
                        </a:rPr>
                        <a:t>5</a:t>
                      </a:r>
                      <a:r>
                        <a:rPr kumimoji="1" lang="ja-JP" altLang="en-US" sz="1100" b="0" i="0" u="none" strike="noStrike" kern="1200" cap="none" spc="0" normalizeH="0" baseline="0" noProof="0">
                          <a:ln>
                            <a:noFill/>
                          </a:ln>
                          <a:solidFill>
                            <a:srgbClr val="000000"/>
                          </a:solidFill>
                          <a:effectLst/>
                          <a:uLnTx/>
                          <a:uFillTx/>
                          <a:latin typeface="ＭＳ Ｐゴシック"/>
                          <a:ea typeface="+mn-ea"/>
                          <a:cs typeface="+mn-cs"/>
                        </a:rPr>
                        <a:t>部位：局所の単位（頭から尾頭までの躯幹、右上肢、左上肢、右下肢、左下肢）</a:t>
                      </a:r>
                      <a:endParaRPr kumimoji="1" lang="en-US" altLang="ja-JP" sz="1100" b="0" i="0" u="none" strike="noStrike" kern="1200" cap="none" spc="0" normalizeH="0" baseline="0" noProof="0">
                        <a:ln>
                          <a:noFill/>
                        </a:ln>
                        <a:solidFill>
                          <a:srgbClr val="000000"/>
                        </a:solidFill>
                        <a:effectLst/>
                        <a:uLnTx/>
                        <a:uFillTx/>
                        <a:latin typeface="ＭＳ Ｐゴシック"/>
                        <a:ea typeface="+mn-ea"/>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en-US" altLang="ja-JP" sz="1100" b="1" i="0" u="sng" strike="noStrike" kern="1200" cap="none" spc="0" normalizeH="0" baseline="0" noProof="0">
                          <a:ln>
                            <a:noFill/>
                          </a:ln>
                          <a:solidFill>
                            <a:srgbClr val="000000"/>
                          </a:solidFill>
                          <a:effectLst/>
                          <a:uLnTx/>
                          <a:uFillTx/>
                          <a:latin typeface="ＭＳ Ｐゴシック"/>
                          <a:ea typeface="+mn-ea"/>
                          <a:cs typeface="+mn-cs"/>
                        </a:rPr>
                        <a:t>《</a:t>
                      </a:r>
                      <a:r>
                        <a:rPr kumimoji="1" lang="ja-JP" altLang="en-US" sz="1100" b="1" i="0" u="sng" strike="noStrike" kern="1200" cap="none" spc="0" normalizeH="0" baseline="0" noProof="0">
                          <a:ln>
                            <a:noFill/>
                          </a:ln>
                          <a:solidFill>
                            <a:srgbClr val="000000"/>
                          </a:solidFill>
                          <a:effectLst/>
                          <a:uLnTx/>
                          <a:uFillTx/>
                          <a:latin typeface="ＭＳ Ｐゴシック"/>
                          <a:ea typeface="+mn-ea"/>
                          <a:cs typeface="+mn-cs"/>
                        </a:rPr>
                        <a:t>通所</a:t>
                      </a:r>
                      <a:r>
                        <a:rPr kumimoji="1" lang="en-US" altLang="ja-JP" sz="1100" b="1" i="0" u="sng" strike="noStrike" kern="1200" cap="none" spc="0" normalizeH="0" baseline="0" noProof="0">
                          <a:ln>
                            <a:noFill/>
                          </a:ln>
                          <a:solidFill>
                            <a:srgbClr val="000000"/>
                          </a:solidFill>
                          <a:effectLst/>
                          <a:uLnTx/>
                          <a:uFillTx/>
                          <a:latin typeface="ＭＳ Ｐゴシック"/>
                          <a:ea typeface="+mn-ea"/>
                          <a:cs typeface="+mn-cs"/>
                        </a:rPr>
                        <a:t>》</a:t>
                      </a:r>
                      <a:r>
                        <a:rPr kumimoji="1" lang="ja-JP" altLang="en-US" sz="1100" b="1" i="0" u="none" strike="noStrike" kern="1200" cap="none" spc="0" normalizeH="0" baseline="0" noProof="0">
                          <a:ln>
                            <a:noFill/>
                          </a:ln>
                          <a:solidFill>
                            <a:srgbClr val="000000"/>
                          </a:solidFill>
                          <a:effectLst/>
                          <a:uLnTx/>
                          <a:uFillTx/>
                          <a:latin typeface="ＭＳ Ｐゴシック"/>
                          <a:ea typeface="+mn-ea"/>
                          <a:cs typeface="+mn-cs"/>
                        </a:rPr>
                        <a:t>　　　</a:t>
                      </a:r>
                      <a:r>
                        <a:rPr lang="en-US" altLang="ja-JP" sz="1100" b="0" i="0" u="none" strike="noStrike">
                          <a:solidFill>
                            <a:srgbClr val="000000"/>
                          </a:solidFill>
                          <a:effectLst/>
                          <a:latin typeface="ＭＳ Ｐゴシック"/>
                        </a:rPr>
                        <a:t>1</a:t>
                      </a:r>
                      <a:r>
                        <a:rPr lang="ja-JP" altLang="en-US" sz="1100" b="0" i="0" u="none" strike="noStrike">
                          <a:solidFill>
                            <a:srgbClr val="000000"/>
                          </a:solidFill>
                          <a:effectLst/>
                          <a:latin typeface="ＭＳ Ｐゴシック"/>
                        </a:rPr>
                        <a:t>局所につき　</a:t>
                      </a:r>
                      <a:r>
                        <a:rPr lang="en-US" altLang="ja-JP" sz="1100" b="1" i="0" u="none" strike="noStrike">
                          <a:solidFill>
                            <a:schemeClr val="tx1"/>
                          </a:solidFill>
                          <a:effectLst/>
                          <a:latin typeface="ＭＳ Ｐゴシック"/>
                        </a:rPr>
                        <a:t>450</a:t>
                      </a:r>
                      <a:r>
                        <a:rPr lang="ja-JP" altLang="en-US" sz="1100" b="1" i="0" u="none" strike="noStrike">
                          <a:solidFill>
                            <a:schemeClr val="tx1"/>
                          </a:solidFill>
                          <a:effectLst/>
                          <a:latin typeface="ＭＳ Ｐゴシック"/>
                        </a:rPr>
                        <a:t>円　→</a:t>
                      </a:r>
                      <a:r>
                        <a:rPr lang="ja-JP" altLang="en-US" sz="1100" b="0" i="0" u="none" strike="noStrike">
                          <a:solidFill>
                            <a:schemeClr val="tx1"/>
                          </a:solidFill>
                          <a:effectLst/>
                          <a:latin typeface="ＭＳ Ｐゴシック"/>
                        </a:rPr>
                        <a:t>　</a:t>
                      </a:r>
                      <a:r>
                        <a:rPr lang="en-US" altLang="ja-JP" sz="1100" b="1" i="0" u="none" strike="noStrike">
                          <a:solidFill>
                            <a:schemeClr val="tx1"/>
                          </a:solidFill>
                          <a:effectLst/>
                          <a:latin typeface="ＭＳ Ｐゴシック"/>
                        </a:rPr>
                        <a:t>470</a:t>
                      </a:r>
                      <a:r>
                        <a:rPr lang="ja-JP" altLang="en-US" sz="1100" b="1" i="0" u="none" strike="noStrike">
                          <a:solidFill>
                            <a:schemeClr val="tx1"/>
                          </a:solidFill>
                          <a:effectLst/>
                          <a:latin typeface="ＭＳ Ｐゴシック"/>
                        </a:rPr>
                        <a:t>円</a:t>
                      </a:r>
                      <a:r>
                        <a:rPr lang="en-US" altLang="ja-JP" sz="1100" b="1" i="0" u="sng" strike="noStrike">
                          <a:solidFill>
                            <a:schemeClr val="tx1"/>
                          </a:solidFill>
                          <a:effectLst/>
                          <a:latin typeface="ＭＳ Ｐゴシック"/>
                        </a:rPr>
                        <a:t>(+20</a:t>
                      </a:r>
                      <a:r>
                        <a:rPr lang="ja-JP" altLang="en-US" sz="1100" b="1" i="0" u="sng" strike="noStrike">
                          <a:solidFill>
                            <a:schemeClr val="tx1"/>
                          </a:solidFill>
                          <a:effectLst/>
                          <a:latin typeface="ＭＳ Ｐゴシック"/>
                        </a:rPr>
                        <a:t>円</a:t>
                      </a:r>
                      <a:r>
                        <a:rPr lang="en-US" altLang="ja-JP" sz="1100" b="1" i="0" u="sng" strike="noStrike">
                          <a:solidFill>
                            <a:schemeClr val="tx1"/>
                          </a:solidFill>
                          <a:effectLst/>
                          <a:latin typeface="ＭＳ Ｐゴシック"/>
                        </a:rPr>
                        <a:t>)</a:t>
                      </a:r>
                      <a:r>
                        <a:rPr lang="ja-JP" altLang="en-US" sz="1100" b="1" i="0" u="none" strike="noStrike">
                          <a:solidFill>
                            <a:schemeClr val="tx1"/>
                          </a:solidFill>
                          <a:effectLst/>
                          <a:latin typeface="ＭＳ Ｐゴシック"/>
                        </a:rPr>
                        <a:t>　</a:t>
                      </a:r>
                      <a:endParaRPr kumimoji="1" lang="ja-JP" altLang="en-US" sz="1100" b="1" i="0" u="sng" strike="noStrike" kern="1200" cap="none" spc="0" normalizeH="0" baseline="0" noProof="0">
                        <a:ln>
                          <a:noFill/>
                        </a:ln>
                        <a:solidFill>
                          <a:schemeClr val="tx1"/>
                        </a:solidFill>
                        <a:effectLst/>
                        <a:uLnTx/>
                        <a:uFillTx/>
                        <a:latin typeface="ＭＳ Ｐゴシック"/>
                        <a:ea typeface="+mn-ea"/>
                        <a:cs typeface="+mn-cs"/>
                      </a:endParaRPr>
                    </a:p>
                    <a:p>
                      <a:pPr algn="l" fontAlgn="ctr">
                        <a:lnSpc>
                          <a:spcPct val="100000"/>
                        </a:lnSpc>
                        <a:spcBef>
                          <a:spcPts val="0"/>
                        </a:spcBef>
                        <a:spcAft>
                          <a:spcPts val="0"/>
                        </a:spcAft>
                      </a:pPr>
                      <a:r>
                        <a:rPr lang="ja-JP" altLang="en-US" sz="1100" b="0" i="0" u="none" strike="noStrike">
                          <a:solidFill>
                            <a:schemeClr val="tx1"/>
                          </a:solidFill>
                          <a:effectLst/>
                          <a:latin typeface="ＭＳ Ｐゴシック"/>
                        </a:rPr>
                        <a:t>　　　</a:t>
                      </a:r>
                      <a:r>
                        <a:rPr kumimoji="1" lang="ja-JP" altLang="en-US" sz="1100" b="0" i="0" u="sng" strike="noStrike" kern="1200" cap="none" spc="0" normalizeH="0" baseline="0" noProof="0">
                          <a:ln>
                            <a:noFill/>
                          </a:ln>
                          <a:solidFill>
                            <a:schemeClr val="tx1"/>
                          </a:solidFill>
                          <a:effectLst/>
                          <a:uLnTx/>
                          <a:uFillTx/>
                          <a:latin typeface="ＭＳ Ｐゴシック"/>
                          <a:ea typeface="+mn-ea"/>
                          <a:cs typeface="+mn-cs"/>
                        </a:rPr>
                        <a:t>１局所</a:t>
                      </a:r>
                      <a:r>
                        <a:rPr lang="ja-JP" altLang="en-US" sz="1100" b="0" i="0" u="sng" strike="noStrike">
                          <a:solidFill>
                            <a:schemeClr val="tx1"/>
                          </a:solidFill>
                          <a:effectLst/>
                          <a:latin typeface="ＭＳ Ｐゴシック"/>
                        </a:rPr>
                        <a:t>　</a:t>
                      </a:r>
                      <a:r>
                        <a:rPr lang="en-US" altLang="ja-JP" sz="1100" b="1" i="0" u="sng" strike="noStrike">
                          <a:solidFill>
                            <a:schemeClr val="tx1"/>
                          </a:solidFill>
                          <a:effectLst/>
                          <a:latin typeface="ＭＳ Ｐゴシック"/>
                        </a:rPr>
                        <a:t>470</a:t>
                      </a:r>
                      <a:r>
                        <a:rPr lang="ja-JP" altLang="en-US" sz="1100" b="1" i="0" u="sng" strike="noStrike">
                          <a:solidFill>
                            <a:schemeClr val="tx1"/>
                          </a:solidFill>
                          <a:effectLst/>
                          <a:latin typeface="ＭＳ Ｐゴシック"/>
                        </a:rPr>
                        <a:t>円（</a:t>
                      </a:r>
                      <a:r>
                        <a:rPr lang="en-US" altLang="ja-JP" sz="1100" b="1" i="0" u="sng" strike="noStrike">
                          <a:solidFill>
                            <a:schemeClr val="tx1"/>
                          </a:solidFill>
                          <a:effectLst/>
                          <a:latin typeface="ＭＳ Ｐゴシック"/>
                        </a:rPr>
                        <a:t>+20</a:t>
                      </a:r>
                      <a:r>
                        <a:rPr lang="ja-JP" altLang="en-US" sz="1100" b="1" i="0" u="sng" strike="noStrike">
                          <a:solidFill>
                            <a:schemeClr val="tx1"/>
                          </a:solidFill>
                          <a:effectLst/>
                          <a:latin typeface="ＭＳ Ｐゴシック"/>
                        </a:rPr>
                        <a:t>円）　 </a:t>
                      </a:r>
                      <a:r>
                        <a:rPr kumimoji="1" lang="ja-JP" altLang="en-US" sz="1100" b="0" i="0" u="sng" strike="noStrike" kern="1200" cap="none" spc="0" normalizeH="0" baseline="0" noProof="0">
                          <a:ln>
                            <a:noFill/>
                          </a:ln>
                          <a:solidFill>
                            <a:schemeClr val="tx1"/>
                          </a:solidFill>
                          <a:effectLst/>
                          <a:uLnTx/>
                          <a:uFillTx/>
                          <a:latin typeface="ＭＳ Ｐゴシック"/>
                          <a:ea typeface="+mn-ea"/>
                          <a:cs typeface="+mn-cs"/>
                        </a:rPr>
                        <a:t>２局所</a:t>
                      </a:r>
                      <a:r>
                        <a:rPr lang="ja-JP" altLang="en-US" sz="1100" b="0" i="0" u="sng" strike="noStrike">
                          <a:solidFill>
                            <a:schemeClr val="tx1"/>
                          </a:solidFill>
                          <a:effectLst/>
                          <a:latin typeface="ＭＳ Ｐゴシック"/>
                        </a:rPr>
                        <a:t>　</a:t>
                      </a:r>
                      <a:r>
                        <a:rPr lang="en-US" altLang="ja-JP" sz="1100" b="1" i="0" u="sng" strike="noStrike">
                          <a:solidFill>
                            <a:schemeClr val="tx1"/>
                          </a:solidFill>
                          <a:effectLst/>
                          <a:latin typeface="ＭＳ Ｐゴシック"/>
                        </a:rPr>
                        <a:t>940</a:t>
                      </a:r>
                      <a:r>
                        <a:rPr lang="ja-JP" altLang="en-US" sz="1100" b="1" i="0" u="sng" strike="noStrike">
                          <a:solidFill>
                            <a:schemeClr val="tx1"/>
                          </a:solidFill>
                          <a:effectLst/>
                          <a:latin typeface="ＭＳ Ｐゴシック"/>
                        </a:rPr>
                        <a:t>円（</a:t>
                      </a:r>
                      <a:r>
                        <a:rPr lang="en-US" altLang="ja-JP" sz="1100" b="1" i="0" u="sng" strike="noStrike">
                          <a:solidFill>
                            <a:schemeClr val="tx1"/>
                          </a:solidFill>
                          <a:effectLst/>
                          <a:latin typeface="ＭＳ Ｐゴシック"/>
                        </a:rPr>
                        <a:t>+40</a:t>
                      </a:r>
                      <a:r>
                        <a:rPr lang="ja-JP" altLang="en-US" sz="1100" b="1" i="0" u="sng" strike="noStrike">
                          <a:solidFill>
                            <a:schemeClr val="tx1"/>
                          </a:solidFill>
                          <a:effectLst/>
                          <a:latin typeface="ＭＳ Ｐゴシック"/>
                        </a:rPr>
                        <a:t>円）　 </a:t>
                      </a:r>
                      <a:r>
                        <a:rPr kumimoji="1" lang="ja-JP" altLang="en-US" sz="1100" b="0" i="0" u="sng" strike="noStrike" kern="1200" cap="none" spc="0" normalizeH="0" baseline="0" noProof="0">
                          <a:ln>
                            <a:noFill/>
                          </a:ln>
                          <a:solidFill>
                            <a:schemeClr val="tx1"/>
                          </a:solidFill>
                          <a:effectLst/>
                          <a:uLnTx/>
                          <a:uFillTx/>
                          <a:latin typeface="ＭＳ Ｐゴシック"/>
                          <a:ea typeface="+mn-ea"/>
                          <a:cs typeface="+mn-cs"/>
                        </a:rPr>
                        <a:t>３局所</a:t>
                      </a:r>
                      <a:r>
                        <a:rPr lang="ja-JP" altLang="en-US" sz="1100" b="0" i="0" u="sng" strike="noStrike">
                          <a:solidFill>
                            <a:schemeClr val="tx1"/>
                          </a:solidFill>
                          <a:effectLst/>
                          <a:latin typeface="ＭＳ Ｐゴシック"/>
                        </a:rPr>
                        <a:t>　</a:t>
                      </a:r>
                      <a:r>
                        <a:rPr lang="en-US" altLang="ja-JP" sz="1100" b="1" i="0" u="sng" strike="noStrike">
                          <a:solidFill>
                            <a:schemeClr val="tx1"/>
                          </a:solidFill>
                          <a:effectLst/>
                          <a:latin typeface="ＭＳ Ｐゴシック"/>
                        </a:rPr>
                        <a:t>1,410</a:t>
                      </a:r>
                      <a:r>
                        <a:rPr lang="ja-JP" altLang="en-US" sz="1100" b="1" i="0" u="sng" strike="noStrike">
                          <a:solidFill>
                            <a:schemeClr val="tx1"/>
                          </a:solidFill>
                          <a:effectLst/>
                          <a:latin typeface="ＭＳ Ｐゴシック"/>
                        </a:rPr>
                        <a:t>円（</a:t>
                      </a:r>
                      <a:r>
                        <a:rPr lang="en-US" altLang="ja-JP" sz="1100" b="1" i="0" u="sng" strike="noStrike">
                          <a:solidFill>
                            <a:schemeClr val="tx1"/>
                          </a:solidFill>
                          <a:effectLst/>
                          <a:latin typeface="ＭＳ Ｐゴシック"/>
                        </a:rPr>
                        <a:t>+60</a:t>
                      </a:r>
                      <a:r>
                        <a:rPr lang="ja-JP" altLang="en-US" sz="1100" b="1" i="0" u="sng" strike="noStrike">
                          <a:solidFill>
                            <a:schemeClr val="tx1"/>
                          </a:solidFill>
                          <a:effectLst/>
                          <a:latin typeface="ＭＳ Ｐゴシック"/>
                        </a:rPr>
                        <a:t>円）　 </a:t>
                      </a:r>
                      <a:r>
                        <a:rPr kumimoji="1" lang="ja-JP" altLang="en-US" sz="1100" b="0" i="0" u="sng" strike="noStrike" kern="1200" cap="none" spc="0" normalizeH="0" baseline="0" noProof="0">
                          <a:ln>
                            <a:noFill/>
                          </a:ln>
                          <a:solidFill>
                            <a:schemeClr val="tx1"/>
                          </a:solidFill>
                          <a:effectLst/>
                          <a:uLnTx/>
                          <a:uFillTx/>
                          <a:latin typeface="ＭＳ Ｐゴシック"/>
                          <a:ea typeface="+mn-ea"/>
                          <a:cs typeface="+mn-cs"/>
                        </a:rPr>
                        <a:t>４局所</a:t>
                      </a:r>
                      <a:r>
                        <a:rPr lang="ja-JP" altLang="en-US" sz="1100" b="0" i="0" u="sng" strike="noStrike">
                          <a:solidFill>
                            <a:schemeClr val="tx1"/>
                          </a:solidFill>
                          <a:effectLst/>
                          <a:latin typeface="ＭＳ Ｐゴシック"/>
                        </a:rPr>
                        <a:t>　</a:t>
                      </a:r>
                      <a:r>
                        <a:rPr lang="en-US" altLang="ja-JP" sz="1100" b="1" i="0" u="sng" strike="noStrike">
                          <a:solidFill>
                            <a:schemeClr val="tx1"/>
                          </a:solidFill>
                          <a:effectLst/>
                          <a:latin typeface="ＭＳ Ｐゴシック"/>
                        </a:rPr>
                        <a:t>1,880</a:t>
                      </a:r>
                      <a:r>
                        <a:rPr lang="ja-JP" altLang="en-US" sz="1100" b="1" i="0" u="sng" strike="noStrike">
                          <a:solidFill>
                            <a:schemeClr val="tx1"/>
                          </a:solidFill>
                          <a:effectLst/>
                          <a:latin typeface="ＭＳ Ｐゴシック"/>
                        </a:rPr>
                        <a:t>円（</a:t>
                      </a:r>
                      <a:r>
                        <a:rPr lang="en-US" altLang="ja-JP" sz="1100" b="1" i="0" u="sng" strike="noStrike">
                          <a:solidFill>
                            <a:schemeClr val="tx1"/>
                          </a:solidFill>
                          <a:effectLst/>
                          <a:latin typeface="ＭＳ Ｐゴシック"/>
                        </a:rPr>
                        <a:t>+80</a:t>
                      </a:r>
                      <a:r>
                        <a:rPr lang="ja-JP" altLang="en-US" sz="1100" b="1" i="0" u="sng" strike="noStrike">
                          <a:solidFill>
                            <a:schemeClr val="tx1"/>
                          </a:solidFill>
                          <a:effectLst/>
                          <a:latin typeface="ＭＳ Ｐゴシック"/>
                        </a:rPr>
                        <a:t>円）　 </a:t>
                      </a:r>
                      <a:r>
                        <a:rPr kumimoji="1" lang="ja-JP" altLang="en-US" sz="1100" b="0" i="0" u="sng" strike="noStrike" kern="1200" cap="none" spc="0" normalizeH="0" baseline="0" noProof="0">
                          <a:ln>
                            <a:noFill/>
                          </a:ln>
                          <a:solidFill>
                            <a:schemeClr val="tx1"/>
                          </a:solidFill>
                          <a:effectLst/>
                          <a:uLnTx/>
                          <a:uFillTx/>
                          <a:latin typeface="ＭＳ Ｐゴシック"/>
                          <a:ea typeface="+mn-ea"/>
                          <a:cs typeface="+mn-cs"/>
                        </a:rPr>
                        <a:t>５局所</a:t>
                      </a:r>
                      <a:r>
                        <a:rPr lang="ja-JP" altLang="en-US" sz="1100" b="0" i="0" u="sng" strike="noStrike">
                          <a:solidFill>
                            <a:schemeClr val="tx1"/>
                          </a:solidFill>
                          <a:effectLst/>
                          <a:latin typeface="ＭＳ Ｐゴシック"/>
                        </a:rPr>
                        <a:t>　</a:t>
                      </a:r>
                      <a:r>
                        <a:rPr lang="en-US" altLang="ja-JP" sz="1100" b="1" i="0" u="sng" strike="noStrike">
                          <a:solidFill>
                            <a:schemeClr val="tx1"/>
                          </a:solidFill>
                          <a:effectLst/>
                          <a:latin typeface="ＭＳ Ｐゴシック"/>
                        </a:rPr>
                        <a:t>2,350</a:t>
                      </a:r>
                      <a:r>
                        <a:rPr lang="ja-JP" altLang="en-US" sz="1100" b="1" i="0" u="sng" strike="noStrike">
                          <a:solidFill>
                            <a:schemeClr val="tx1"/>
                          </a:solidFill>
                          <a:effectLst/>
                          <a:latin typeface="ＭＳ Ｐゴシック"/>
                        </a:rPr>
                        <a:t>円（</a:t>
                      </a:r>
                      <a:r>
                        <a:rPr lang="en-US" altLang="ja-JP" sz="1100" b="1" i="0" u="sng" strike="noStrike">
                          <a:solidFill>
                            <a:schemeClr val="tx1"/>
                          </a:solidFill>
                          <a:effectLst/>
                          <a:latin typeface="ＭＳ Ｐゴシック"/>
                        </a:rPr>
                        <a:t>+100</a:t>
                      </a:r>
                      <a:r>
                        <a:rPr lang="ja-JP" altLang="en-US" sz="1100" b="1" i="0" u="sng" strike="noStrike">
                          <a:solidFill>
                            <a:schemeClr val="tx1"/>
                          </a:solidFill>
                          <a:effectLst/>
                          <a:latin typeface="ＭＳ Ｐゴシック"/>
                        </a:rPr>
                        <a:t>円）</a:t>
                      </a:r>
                      <a:endParaRPr lang="en-US" altLang="ja-JP" sz="1100" b="1" i="0" u="sng" strike="noStrike">
                        <a:solidFill>
                          <a:schemeClr val="tx1"/>
                        </a:solidFill>
                        <a:effectLst/>
                        <a:latin typeface="ＭＳ Ｐゴシック"/>
                      </a:endParaRPr>
                    </a:p>
                    <a:p>
                      <a:pPr algn="l" fontAlgn="ctr">
                        <a:lnSpc>
                          <a:spcPct val="100000"/>
                        </a:lnSpc>
                        <a:spcBef>
                          <a:spcPts val="0"/>
                        </a:spcBef>
                        <a:spcAft>
                          <a:spcPts val="0"/>
                        </a:spcAft>
                      </a:pPr>
                      <a:r>
                        <a:rPr kumimoji="1" lang="ja-JP" altLang="en-US" sz="1100" b="0" i="0" u="none" strike="noStrike" kern="1200" cap="none" spc="0" normalizeH="0" baseline="0" noProof="0">
                          <a:ln>
                            <a:noFill/>
                          </a:ln>
                          <a:solidFill>
                            <a:schemeClr val="tx1"/>
                          </a:solidFill>
                          <a:effectLst/>
                          <a:uLnTx/>
                          <a:uFillTx/>
                          <a:latin typeface="ＭＳ Ｐゴシック"/>
                          <a:ea typeface="+mn-ea"/>
                          <a:cs typeface="+mn-cs"/>
                        </a:rPr>
                        <a:t>　　　</a:t>
                      </a:r>
                      <a:r>
                        <a:rPr kumimoji="1" lang="en-US" altLang="ja-JP" sz="1000" b="0" i="0" u="sng" strike="noStrike" kern="1200" cap="none" spc="0" normalizeH="0" baseline="0" noProof="0">
                          <a:ln>
                            <a:noFill/>
                          </a:ln>
                          <a:solidFill>
                            <a:schemeClr val="tx1"/>
                          </a:solidFill>
                          <a:effectLst/>
                          <a:uLnTx/>
                          <a:uFillTx/>
                          <a:latin typeface="ＭＳ Ｐゴシック"/>
                          <a:ea typeface="+mn-ea"/>
                          <a:cs typeface="+mn-cs"/>
                        </a:rPr>
                        <a:t>※</a:t>
                      </a:r>
                      <a:r>
                        <a:rPr kumimoji="1" lang="ja-JP" altLang="en-US" sz="1000" b="0" i="0" u="sng" strike="noStrike" kern="1200" cap="none" spc="0" normalizeH="0" baseline="0" noProof="0">
                          <a:ln>
                            <a:noFill/>
                          </a:ln>
                          <a:solidFill>
                            <a:schemeClr val="tx1"/>
                          </a:solidFill>
                          <a:effectLst/>
                          <a:uLnTx/>
                          <a:uFillTx/>
                          <a:latin typeface="ＭＳ Ｐゴシック"/>
                          <a:ea typeface="+mn-ea"/>
                          <a:cs typeface="+mn-cs"/>
                        </a:rPr>
                        <a:t>月</a:t>
                      </a:r>
                      <a:r>
                        <a:rPr kumimoji="1" lang="en-US" altLang="ja-JP" sz="1000" b="0" i="0" u="sng" strike="noStrike" kern="1200" cap="none" spc="0" normalizeH="0" baseline="0" noProof="0">
                          <a:ln>
                            <a:noFill/>
                          </a:ln>
                          <a:solidFill>
                            <a:schemeClr val="tx1"/>
                          </a:solidFill>
                          <a:effectLst/>
                          <a:uLnTx/>
                          <a:uFillTx/>
                          <a:latin typeface="ＭＳ Ｐゴシック"/>
                          <a:ea typeface="+mn-ea"/>
                          <a:cs typeface="+mn-cs"/>
                        </a:rPr>
                        <a:t>16</a:t>
                      </a:r>
                      <a:r>
                        <a:rPr kumimoji="1" lang="ja-JP" altLang="en-US" sz="1000" b="0" i="0" u="sng" strike="noStrike" kern="1200" cap="none" spc="0" normalizeH="0" baseline="0" noProof="0">
                          <a:ln>
                            <a:noFill/>
                          </a:ln>
                          <a:solidFill>
                            <a:schemeClr val="tx1"/>
                          </a:solidFill>
                          <a:effectLst/>
                          <a:uLnTx/>
                          <a:uFillTx/>
                          <a:latin typeface="ＭＳ Ｐゴシック"/>
                          <a:ea typeface="+mn-ea"/>
                          <a:cs typeface="+mn-cs"/>
                        </a:rPr>
                        <a:t>回以降の施術は、所定料金の</a:t>
                      </a:r>
                      <a:r>
                        <a:rPr kumimoji="1" lang="en-US" altLang="ja-JP" sz="1000" b="0" i="0" u="sng" strike="noStrike" kern="1200" cap="none" spc="0" normalizeH="0" baseline="0" noProof="0">
                          <a:ln>
                            <a:noFill/>
                          </a:ln>
                          <a:solidFill>
                            <a:schemeClr val="tx1"/>
                          </a:solidFill>
                          <a:effectLst/>
                          <a:uLnTx/>
                          <a:uFillTx/>
                          <a:latin typeface="ＭＳ Ｐゴシック"/>
                          <a:ea typeface="+mn-ea"/>
                          <a:cs typeface="+mn-cs"/>
                        </a:rPr>
                        <a:t>100</a:t>
                      </a:r>
                      <a:r>
                        <a:rPr kumimoji="1" lang="ja-JP" altLang="en-US" sz="1000" b="0" i="0" u="sng" strike="noStrike" kern="1200" cap="none" spc="0" normalizeH="0" baseline="0" noProof="0">
                          <a:ln>
                            <a:noFill/>
                          </a:ln>
                          <a:solidFill>
                            <a:schemeClr val="tx1"/>
                          </a:solidFill>
                          <a:effectLst/>
                          <a:uLnTx/>
                          <a:uFillTx/>
                          <a:latin typeface="ＭＳ Ｐゴシック"/>
                          <a:ea typeface="+mn-ea"/>
                          <a:cs typeface="+mn-cs"/>
                        </a:rPr>
                        <a:t>分の</a:t>
                      </a:r>
                      <a:r>
                        <a:rPr kumimoji="1" lang="en-US" altLang="ja-JP" sz="1000" b="0" i="0" u="sng" strike="noStrike" kern="1200" cap="none" spc="0" normalizeH="0" baseline="0" noProof="0">
                          <a:ln>
                            <a:noFill/>
                          </a:ln>
                          <a:solidFill>
                            <a:schemeClr val="tx1"/>
                          </a:solidFill>
                          <a:effectLst/>
                          <a:uLnTx/>
                          <a:uFillTx/>
                          <a:latin typeface="ＭＳ Ｐゴシック"/>
                          <a:ea typeface="+mn-ea"/>
                          <a:cs typeface="+mn-cs"/>
                        </a:rPr>
                        <a:t>50</a:t>
                      </a:r>
                      <a:r>
                        <a:rPr kumimoji="1" lang="ja-JP" altLang="en-US" sz="1000" b="0" i="0" u="sng" strike="noStrike" kern="1200" cap="none" spc="0" normalizeH="0" baseline="0" noProof="0">
                          <a:ln>
                            <a:noFill/>
                          </a:ln>
                          <a:solidFill>
                            <a:schemeClr val="tx1"/>
                          </a:solidFill>
                          <a:effectLst/>
                          <a:uLnTx/>
                          <a:uFillTx/>
                          <a:latin typeface="ＭＳ Ｐゴシック"/>
                          <a:ea typeface="+mn-ea"/>
                          <a:cs typeface="+mn-cs"/>
                        </a:rPr>
                        <a:t>に相当する額により算定。</a:t>
                      </a:r>
                      <a:r>
                        <a:rPr kumimoji="1" lang="en-US" altLang="ja-JP" sz="1000" b="0" i="0" u="sng" strike="noStrike" kern="1200" cap="none" spc="0" normalizeH="0" baseline="0" noProof="0">
                          <a:ln>
                            <a:noFill/>
                          </a:ln>
                          <a:solidFill>
                            <a:schemeClr val="tx1"/>
                          </a:solidFill>
                          <a:effectLst/>
                          <a:uLnTx/>
                          <a:uFillTx/>
                          <a:latin typeface="ＭＳ Ｐゴシック"/>
                          <a:ea typeface="+mn-ea"/>
                          <a:cs typeface="+mn-cs"/>
                        </a:rPr>
                        <a:t>※</a:t>
                      </a:r>
                      <a:r>
                        <a:rPr kumimoji="1" lang="ja-JP" altLang="en-US" sz="1000" b="0" i="0" u="sng" strike="noStrike" kern="1200" cap="none" spc="0" normalizeH="0" baseline="0" noProof="0">
                          <a:ln>
                            <a:noFill/>
                          </a:ln>
                          <a:solidFill>
                            <a:schemeClr val="tx1"/>
                          </a:solidFill>
                          <a:effectLst/>
                          <a:uLnTx/>
                          <a:uFillTx/>
                          <a:latin typeface="ＭＳ Ｐゴシック"/>
                          <a:ea typeface="+mn-ea"/>
                          <a:cs typeface="+mn-cs"/>
                        </a:rPr>
                        <a:t>新設</a:t>
                      </a:r>
                      <a:endParaRPr kumimoji="1" lang="en-US" altLang="ja-JP" sz="1100" b="0" i="0" u="sng" strike="noStrike" kern="1200" cap="none" spc="0" normalizeH="0" baseline="0" noProof="0">
                        <a:ln>
                          <a:noFill/>
                        </a:ln>
                        <a:solidFill>
                          <a:schemeClr val="tx1"/>
                        </a:solidFill>
                        <a:effectLst/>
                        <a:uLnTx/>
                        <a:uFillTx/>
                        <a:latin typeface="ＭＳ Ｐゴシック"/>
                        <a:ea typeface="+mn-ea"/>
                        <a:cs typeface="+mn-cs"/>
                      </a:endParaRPr>
                    </a:p>
                    <a:p>
                      <a:pPr algn="l" fontAlgn="ctr">
                        <a:lnSpc>
                          <a:spcPct val="100000"/>
                        </a:lnSpc>
                        <a:spcBef>
                          <a:spcPts val="0"/>
                        </a:spcBef>
                        <a:spcAft>
                          <a:spcPts val="0"/>
                        </a:spcAft>
                      </a:pPr>
                      <a:endParaRPr kumimoji="1" lang="en-US" altLang="ja-JP" sz="1100" b="0" i="0" u="sng" strike="noStrike" kern="1200" cap="none" spc="0" normalizeH="0" baseline="0" noProof="0">
                        <a:ln>
                          <a:noFill/>
                        </a:ln>
                        <a:solidFill>
                          <a:schemeClr val="tx1"/>
                        </a:solidFill>
                        <a:effectLst/>
                        <a:uLnTx/>
                        <a:uFillTx/>
                        <a:latin typeface="ＭＳ Ｐゴシック"/>
                        <a:ea typeface="+mn-ea"/>
                        <a:cs typeface="+mn-cs"/>
                      </a:endParaRPr>
                    </a:p>
                    <a:p>
                      <a:pPr algn="l" fontAlgn="ctr">
                        <a:lnSpc>
                          <a:spcPct val="100000"/>
                        </a:lnSpc>
                        <a:spcBef>
                          <a:spcPts val="0"/>
                        </a:spcBef>
                        <a:spcAft>
                          <a:spcPts val="0"/>
                        </a:spcAft>
                      </a:pPr>
                      <a:r>
                        <a:rPr kumimoji="1" lang="en-US" altLang="ja-JP" sz="1100" b="1" i="0" u="sng" strike="noStrike" kern="1200" cap="none" spc="0" normalizeH="0" baseline="0" noProof="0">
                          <a:ln>
                            <a:noFill/>
                          </a:ln>
                          <a:solidFill>
                            <a:schemeClr val="tx1"/>
                          </a:solidFill>
                          <a:effectLst/>
                          <a:uLnTx/>
                          <a:uFillTx/>
                          <a:latin typeface="ＭＳ Ｐゴシック"/>
                          <a:ea typeface="+mn-ea"/>
                          <a:cs typeface="+mn-cs"/>
                        </a:rPr>
                        <a:t>《</a:t>
                      </a:r>
                      <a:r>
                        <a:rPr kumimoji="1" lang="ja-JP" altLang="en-US" sz="1100" b="1" i="0" u="sng" strike="noStrike" kern="1200" cap="none" spc="0" normalizeH="0" baseline="0" noProof="0">
                          <a:ln>
                            <a:noFill/>
                          </a:ln>
                          <a:solidFill>
                            <a:schemeClr val="tx1"/>
                          </a:solidFill>
                          <a:effectLst/>
                          <a:uLnTx/>
                          <a:uFillTx/>
                          <a:latin typeface="ＭＳ Ｐゴシック"/>
                          <a:ea typeface="+mn-ea"/>
                          <a:cs typeface="+mn-cs"/>
                        </a:rPr>
                        <a:t>訪問</a:t>
                      </a:r>
                      <a:r>
                        <a:rPr kumimoji="1" lang="en-US" altLang="ja-JP" sz="1100" b="1" i="0" u="sng" strike="noStrike" kern="1200" cap="none" spc="0" normalizeH="0" baseline="0" noProof="0">
                          <a:ln>
                            <a:noFill/>
                          </a:ln>
                          <a:solidFill>
                            <a:schemeClr val="tx1"/>
                          </a:solidFill>
                          <a:effectLst/>
                          <a:uLnTx/>
                          <a:uFillTx/>
                          <a:latin typeface="ＭＳ Ｐゴシック"/>
                          <a:ea typeface="+mn-ea"/>
                          <a:cs typeface="+mn-cs"/>
                        </a:rPr>
                        <a:t>》</a:t>
                      </a:r>
                      <a:r>
                        <a:rPr kumimoji="1" lang="ja-JP" altLang="en-US" sz="1100" b="0" i="0" u="none" strike="noStrike" kern="1200" cap="none" spc="0" normalizeH="0" baseline="0" noProof="0">
                          <a:ln>
                            <a:noFill/>
                          </a:ln>
                          <a:solidFill>
                            <a:schemeClr val="tx1"/>
                          </a:solidFill>
                          <a:effectLst/>
                          <a:uLnTx/>
                          <a:uFillTx/>
                          <a:latin typeface="ＭＳ Ｐゴシック"/>
                          <a:ea typeface="+mn-ea"/>
                          <a:cs typeface="+mn-cs"/>
                        </a:rPr>
                        <a:t>　</a:t>
                      </a:r>
                      <a:r>
                        <a:rPr kumimoji="1" lang="ja-JP" altLang="en-US" sz="1000" b="0" i="0" u="none" strike="noStrike" kern="1200" cap="none" spc="0" normalizeH="0" baseline="0" noProof="0">
                          <a:ln>
                            <a:noFill/>
                          </a:ln>
                          <a:solidFill>
                            <a:schemeClr val="tx1"/>
                          </a:solidFill>
                          <a:effectLst/>
                          <a:uLnTx/>
                          <a:uFillTx/>
                          <a:latin typeface="ＭＳ Ｐゴシック"/>
                          <a:ea typeface="+mn-ea"/>
                          <a:cs typeface="+mn-cs"/>
                        </a:rPr>
                        <a:t>（令和８年６月</a:t>
                      </a:r>
                      <a:r>
                        <a:rPr kumimoji="1" lang="en-US" altLang="ja-JP" sz="1000" b="0" i="0" u="none" strike="noStrike" kern="1200" cap="none" spc="0" normalizeH="0" baseline="0" noProof="0">
                          <a:ln>
                            <a:noFill/>
                          </a:ln>
                          <a:solidFill>
                            <a:schemeClr val="tx1"/>
                          </a:solidFill>
                          <a:effectLst/>
                          <a:uLnTx/>
                          <a:uFillTx/>
                          <a:latin typeface="ＭＳ Ｐゴシック"/>
                          <a:ea typeface="+mn-ea"/>
                          <a:cs typeface="+mn-cs"/>
                        </a:rPr>
                        <a:t>1</a:t>
                      </a:r>
                      <a:r>
                        <a:rPr kumimoji="1" lang="ja-JP" altLang="en-US" sz="1000" b="0" i="0" u="none" strike="noStrike" kern="1200" cap="none" spc="0" normalizeH="0" baseline="0" noProof="0">
                          <a:ln>
                            <a:noFill/>
                          </a:ln>
                          <a:solidFill>
                            <a:schemeClr val="tx1"/>
                          </a:solidFill>
                          <a:effectLst/>
                          <a:uLnTx/>
                          <a:uFillTx/>
                          <a:latin typeface="ＭＳ Ｐゴシック"/>
                          <a:ea typeface="+mn-ea"/>
                          <a:cs typeface="+mn-cs"/>
                        </a:rPr>
                        <a:t>日施行）　通所困難、患家からの求め、医師による往療や部位ごとに施術の必要性の同意に基づき訪問施術を行った場合</a:t>
                      </a:r>
                      <a:endParaRPr kumimoji="1" lang="en-US" altLang="ja-JP" sz="1000" b="0" i="0" u="none" strike="noStrike" kern="1200" cap="none" spc="0" normalizeH="0" baseline="0" noProof="0">
                        <a:ln>
                          <a:noFill/>
                        </a:ln>
                        <a:solidFill>
                          <a:schemeClr val="tx1"/>
                        </a:solidFill>
                        <a:effectLst/>
                        <a:uLnTx/>
                        <a:uFillTx/>
                        <a:latin typeface="ＭＳ Ｐゴシック"/>
                        <a:ea typeface="+mn-ea"/>
                        <a:cs typeface="+mn-cs"/>
                      </a:endParaRPr>
                    </a:p>
                    <a:p>
                      <a:pPr marL="0" marR="0" lvl="0" indent="180975" algn="l" defTabSz="914400" rtl="0" eaLnBrk="1" fontAlgn="ctr"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a:ln>
                            <a:noFill/>
                          </a:ln>
                          <a:solidFill>
                            <a:schemeClr val="tx1"/>
                          </a:solidFill>
                          <a:effectLst/>
                          <a:uLnTx/>
                          <a:uFillTx/>
                          <a:latin typeface="ＭＳ Ｐゴシック"/>
                          <a:ea typeface="+mn-ea"/>
                          <a:cs typeface="+mn-cs"/>
                        </a:rPr>
                        <a:t>訪問施術料１　　　</a:t>
                      </a:r>
                      <a:r>
                        <a:rPr kumimoji="1" lang="en-US" altLang="ja-JP" sz="1100" b="0" i="0" u="none" strike="noStrike" kern="1200" cap="none" spc="0" normalizeH="0" baseline="0" noProof="0">
                          <a:ln>
                            <a:noFill/>
                          </a:ln>
                          <a:solidFill>
                            <a:schemeClr val="tx1"/>
                          </a:solidFill>
                          <a:effectLst/>
                          <a:uLnTx/>
                          <a:uFillTx/>
                          <a:latin typeface="ＭＳ Ｐゴシック"/>
                          <a:ea typeface="+mn-ea"/>
                          <a:cs typeface="+mn-cs"/>
                        </a:rPr>
                        <a:t>※</a:t>
                      </a:r>
                      <a:r>
                        <a:rPr kumimoji="1" lang="ja-JP" altLang="en-US" sz="1100" b="0" i="0" u="none" strike="noStrike" kern="1200" cap="none" spc="0" normalizeH="0" baseline="0" noProof="0">
                          <a:ln>
                            <a:noFill/>
                          </a:ln>
                          <a:solidFill>
                            <a:schemeClr val="tx1"/>
                          </a:solidFill>
                          <a:effectLst/>
                          <a:uLnTx/>
                          <a:uFillTx/>
                          <a:latin typeface="ＭＳ Ｐゴシック"/>
                          <a:ea typeface="+mn-ea"/>
                          <a:cs typeface="+mn-cs"/>
                        </a:rPr>
                        <a:t>　同一日・同一建物で施術を行った患者数が「１人の場合」の患者１人あたり料金　　　　　　　　　　　　　　　　　　　　　　　　　　　　　</a:t>
                      </a:r>
                      <a:endParaRPr kumimoji="1" lang="en-US" altLang="ja-JP" sz="1100" b="0" i="0" u="none" strike="noStrike" kern="1200" cap="none" spc="0" normalizeH="0" baseline="0" noProof="0">
                        <a:ln>
                          <a:noFill/>
                        </a:ln>
                        <a:solidFill>
                          <a:schemeClr val="tx1"/>
                        </a:solidFill>
                        <a:effectLst/>
                        <a:uLnTx/>
                        <a:uFillTx/>
                        <a:latin typeface="ＭＳ Ｐゴシック"/>
                        <a:ea typeface="+mn-ea"/>
                        <a:cs typeface="+mn-cs"/>
                      </a:endParaRPr>
                    </a:p>
                    <a:p>
                      <a:pPr marL="0" marR="0" lvl="0" indent="180975" algn="l" defTabSz="914400" rtl="0" eaLnBrk="1" fontAlgn="ctr"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a:ln>
                            <a:noFill/>
                          </a:ln>
                          <a:solidFill>
                            <a:schemeClr val="tx1"/>
                          </a:solidFill>
                          <a:effectLst/>
                          <a:uLnTx/>
                          <a:uFillTx/>
                          <a:latin typeface="ＭＳ Ｐゴシック"/>
                          <a:ea typeface="+mn-ea"/>
                          <a:cs typeface="+mn-cs"/>
                        </a:rPr>
                        <a:t>１局所</a:t>
                      </a:r>
                      <a:r>
                        <a:rPr lang="ja-JP" altLang="en-US" sz="1100" b="1" i="0" u="none" strike="noStrike">
                          <a:solidFill>
                            <a:schemeClr val="tx1"/>
                          </a:solidFill>
                          <a:effectLst/>
                          <a:latin typeface="ＭＳ Ｐゴシック"/>
                        </a:rPr>
                        <a:t>　</a:t>
                      </a:r>
                      <a:r>
                        <a:rPr lang="en-US" altLang="ja-JP" sz="1100" b="1" i="0" u="none" strike="noStrike">
                          <a:solidFill>
                            <a:schemeClr val="tx1"/>
                          </a:solidFill>
                          <a:effectLst/>
                          <a:latin typeface="ＭＳ Ｐゴシック"/>
                        </a:rPr>
                        <a:t>2,750</a:t>
                      </a:r>
                      <a:r>
                        <a:rPr lang="ja-JP" altLang="en-US" sz="1100" b="1" i="0" u="none" strike="noStrike">
                          <a:solidFill>
                            <a:schemeClr val="tx1"/>
                          </a:solidFill>
                          <a:effectLst/>
                          <a:latin typeface="ＭＳ Ｐゴシック"/>
                        </a:rPr>
                        <a:t>円</a:t>
                      </a:r>
                      <a:r>
                        <a:rPr lang="ja-JP" altLang="en-US" sz="1100" b="0" i="0" u="none" strike="noStrike">
                          <a:solidFill>
                            <a:schemeClr val="tx1"/>
                          </a:solidFill>
                          <a:effectLst/>
                          <a:latin typeface="ＭＳ Ｐゴシック"/>
                        </a:rPr>
                        <a:t>→</a:t>
                      </a:r>
                      <a:r>
                        <a:rPr lang="en-US" altLang="ja-JP" sz="1100" b="1" i="0" u="sng" strike="noStrike">
                          <a:solidFill>
                            <a:schemeClr val="tx1"/>
                          </a:solidFill>
                          <a:effectLst/>
                          <a:latin typeface="ＭＳ Ｐゴシック"/>
                        </a:rPr>
                        <a:t>2,770</a:t>
                      </a:r>
                      <a:r>
                        <a:rPr lang="ja-JP" altLang="en-US" sz="1100" b="1" i="0" u="sng" strike="noStrike">
                          <a:solidFill>
                            <a:schemeClr val="tx1"/>
                          </a:solidFill>
                          <a:effectLst/>
                          <a:latin typeface="ＭＳ Ｐゴシック"/>
                        </a:rPr>
                        <a:t>円</a:t>
                      </a:r>
                      <a:r>
                        <a:rPr lang="ja-JP" altLang="en-US" sz="1100" b="1" i="0" u="none" strike="noStrike">
                          <a:solidFill>
                            <a:schemeClr val="tx1"/>
                          </a:solidFill>
                          <a:effectLst/>
                          <a:latin typeface="ＭＳ Ｐゴシック"/>
                        </a:rPr>
                        <a:t>　　</a:t>
                      </a:r>
                      <a:r>
                        <a:rPr kumimoji="1" lang="ja-JP" altLang="en-US" sz="1100" b="0" i="0" u="none" strike="noStrike" kern="1200" cap="none" spc="0" normalizeH="0" baseline="0" noProof="0">
                          <a:ln>
                            <a:noFill/>
                          </a:ln>
                          <a:solidFill>
                            <a:schemeClr val="tx1"/>
                          </a:solidFill>
                          <a:effectLst/>
                          <a:uLnTx/>
                          <a:uFillTx/>
                          <a:latin typeface="ＭＳ Ｐゴシック"/>
                          <a:ea typeface="+mn-ea"/>
                          <a:cs typeface="+mn-cs"/>
                        </a:rPr>
                        <a:t>２局所</a:t>
                      </a:r>
                      <a:r>
                        <a:rPr lang="ja-JP" altLang="en-US" sz="1100" b="0" i="0" u="none" strike="noStrike">
                          <a:solidFill>
                            <a:schemeClr val="tx1"/>
                          </a:solidFill>
                          <a:effectLst/>
                          <a:latin typeface="ＭＳ Ｐゴシック"/>
                        </a:rPr>
                        <a:t>　</a:t>
                      </a:r>
                      <a:r>
                        <a:rPr lang="en-US" altLang="ja-JP" sz="1100" b="1" i="0" u="none" strike="noStrike">
                          <a:solidFill>
                            <a:schemeClr val="tx1"/>
                          </a:solidFill>
                          <a:effectLst/>
                          <a:latin typeface="ＭＳ Ｐゴシック"/>
                        </a:rPr>
                        <a:t>3,200</a:t>
                      </a:r>
                      <a:r>
                        <a:rPr lang="ja-JP" altLang="en-US" sz="1100" b="1" i="0" u="none" strike="noStrike">
                          <a:solidFill>
                            <a:schemeClr val="tx1"/>
                          </a:solidFill>
                          <a:effectLst/>
                          <a:latin typeface="ＭＳ Ｐゴシック"/>
                        </a:rPr>
                        <a:t>円</a:t>
                      </a:r>
                      <a:r>
                        <a:rPr lang="ja-JP" altLang="en-US" sz="1100" b="0" i="0" u="none" strike="noStrike">
                          <a:solidFill>
                            <a:schemeClr val="tx1"/>
                          </a:solidFill>
                          <a:effectLst/>
                          <a:latin typeface="ＭＳ Ｐゴシック"/>
                        </a:rPr>
                        <a:t>→</a:t>
                      </a:r>
                      <a:r>
                        <a:rPr lang="en-US" altLang="ja-JP" sz="1100" b="1" i="0" u="sng" strike="noStrike">
                          <a:solidFill>
                            <a:schemeClr val="tx1"/>
                          </a:solidFill>
                          <a:effectLst/>
                          <a:latin typeface="ＭＳ Ｐゴシック"/>
                        </a:rPr>
                        <a:t>3,240</a:t>
                      </a:r>
                      <a:r>
                        <a:rPr lang="ja-JP" altLang="en-US" sz="1100" b="1" i="0" u="sng" strike="noStrike">
                          <a:solidFill>
                            <a:schemeClr val="tx1"/>
                          </a:solidFill>
                          <a:effectLst/>
                          <a:latin typeface="ＭＳ Ｐゴシック"/>
                        </a:rPr>
                        <a:t>円</a:t>
                      </a:r>
                      <a:r>
                        <a:rPr lang="ja-JP" altLang="en-US" sz="1100" b="1" i="0" u="none" strike="noStrike">
                          <a:solidFill>
                            <a:schemeClr val="tx1"/>
                          </a:solidFill>
                          <a:effectLst/>
                          <a:latin typeface="ＭＳ Ｐゴシック"/>
                        </a:rPr>
                        <a:t>　　</a:t>
                      </a:r>
                      <a:r>
                        <a:rPr kumimoji="1" lang="ja-JP" altLang="en-US" sz="1100" b="0" i="0" u="none" strike="noStrike" kern="1200" cap="none" spc="0" normalizeH="0" baseline="0" noProof="0">
                          <a:ln>
                            <a:noFill/>
                          </a:ln>
                          <a:solidFill>
                            <a:schemeClr val="tx1"/>
                          </a:solidFill>
                          <a:effectLst/>
                          <a:uLnTx/>
                          <a:uFillTx/>
                          <a:latin typeface="ＭＳ Ｐゴシック"/>
                          <a:ea typeface="+mn-ea"/>
                          <a:cs typeface="+mn-cs"/>
                        </a:rPr>
                        <a:t>３局所</a:t>
                      </a:r>
                      <a:r>
                        <a:rPr lang="ja-JP" altLang="en-US" sz="1100" b="0" i="0" u="none" strike="noStrike">
                          <a:solidFill>
                            <a:schemeClr val="tx1"/>
                          </a:solidFill>
                          <a:effectLst/>
                          <a:latin typeface="ＭＳ Ｐゴシック"/>
                        </a:rPr>
                        <a:t>　</a:t>
                      </a:r>
                      <a:r>
                        <a:rPr lang="en-US" altLang="ja-JP" sz="1100" b="1" i="0" u="none" strike="noStrike">
                          <a:solidFill>
                            <a:schemeClr val="tx1"/>
                          </a:solidFill>
                          <a:effectLst/>
                          <a:latin typeface="ＭＳ Ｐゴシック"/>
                        </a:rPr>
                        <a:t>3,650</a:t>
                      </a:r>
                      <a:r>
                        <a:rPr lang="ja-JP" altLang="en-US" sz="1100" b="1" i="0" u="none" strike="noStrike">
                          <a:solidFill>
                            <a:schemeClr val="tx1"/>
                          </a:solidFill>
                          <a:effectLst/>
                          <a:latin typeface="ＭＳ Ｐゴシック"/>
                        </a:rPr>
                        <a:t>円</a:t>
                      </a:r>
                      <a:r>
                        <a:rPr lang="ja-JP" altLang="en-US" sz="1100" b="0" i="0" u="none" strike="noStrike">
                          <a:solidFill>
                            <a:schemeClr val="tx1"/>
                          </a:solidFill>
                          <a:effectLst/>
                          <a:latin typeface="ＭＳ Ｐゴシック"/>
                        </a:rPr>
                        <a:t>→</a:t>
                      </a:r>
                      <a:r>
                        <a:rPr lang="en-US" altLang="ja-JP" sz="1100" b="1" i="0" u="sng" strike="noStrike">
                          <a:solidFill>
                            <a:schemeClr val="tx1"/>
                          </a:solidFill>
                          <a:effectLst/>
                          <a:latin typeface="ＭＳ Ｐゴシック"/>
                        </a:rPr>
                        <a:t>3,710</a:t>
                      </a:r>
                      <a:r>
                        <a:rPr lang="ja-JP" altLang="en-US" sz="1100" b="1" i="0" u="sng" strike="noStrike">
                          <a:solidFill>
                            <a:schemeClr val="tx1"/>
                          </a:solidFill>
                          <a:effectLst/>
                          <a:latin typeface="ＭＳ Ｐゴシック"/>
                        </a:rPr>
                        <a:t>円</a:t>
                      </a:r>
                      <a:r>
                        <a:rPr lang="ja-JP" altLang="en-US" sz="1100" b="1" i="0" u="none" strike="noStrike">
                          <a:solidFill>
                            <a:schemeClr val="tx1"/>
                          </a:solidFill>
                          <a:effectLst/>
                          <a:latin typeface="ＭＳ Ｐゴシック"/>
                        </a:rPr>
                        <a:t>　　</a:t>
                      </a:r>
                      <a:r>
                        <a:rPr kumimoji="1" lang="ja-JP" altLang="en-US" sz="1100" b="0" i="0" u="none" strike="noStrike" kern="1200" cap="none" spc="0" normalizeH="0" baseline="0" noProof="0">
                          <a:ln>
                            <a:noFill/>
                          </a:ln>
                          <a:solidFill>
                            <a:schemeClr val="tx1"/>
                          </a:solidFill>
                          <a:effectLst/>
                          <a:uLnTx/>
                          <a:uFillTx/>
                          <a:latin typeface="ＭＳ Ｐゴシック"/>
                          <a:ea typeface="+mn-ea"/>
                          <a:cs typeface="+mn-cs"/>
                        </a:rPr>
                        <a:t>４局所</a:t>
                      </a:r>
                      <a:r>
                        <a:rPr lang="ja-JP" altLang="en-US" sz="1100" b="0" i="0" u="none" strike="noStrike">
                          <a:solidFill>
                            <a:schemeClr val="tx1"/>
                          </a:solidFill>
                          <a:effectLst/>
                          <a:latin typeface="ＭＳ Ｐゴシック"/>
                        </a:rPr>
                        <a:t>　</a:t>
                      </a:r>
                      <a:r>
                        <a:rPr lang="en-US" altLang="ja-JP" sz="1100" b="1" i="0" u="none" strike="noStrike">
                          <a:solidFill>
                            <a:schemeClr val="tx1"/>
                          </a:solidFill>
                          <a:effectLst/>
                          <a:latin typeface="ＭＳ Ｐゴシック"/>
                        </a:rPr>
                        <a:t>4,100</a:t>
                      </a:r>
                      <a:r>
                        <a:rPr lang="ja-JP" altLang="en-US" sz="1100" b="1" i="0" u="none" strike="noStrike">
                          <a:solidFill>
                            <a:schemeClr val="tx1"/>
                          </a:solidFill>
                          <a:effectLst/>
                          <a:latin typeface="ＭＳ Ｐゴシック"/>
                        </a:rPr>
                        <a:t>円</a:t>
                      </a:r>
                      <a:r>
                        <a:rPr lang="ja-JP" altLang="en-US" sz="1100" b="0" i="0" u="none" strike="noStrike">
                          <a:solidFill>
                            <a:schemeClr val="tx1"/>
                          </a:solidFill>
                          <a:effectLst/>
                          <a:latin typeface="ＭＳ Ｐゴシック"/>
                        </a:rPr>
                        <a:t>→</a:t>
                      </a:r>
                      <a:r>
                        <a:rPr lang="en-US" altLang="ja-JP" sz="1100" b="1" i="0" u="sng" strike="noStrike">
                          <a:solidFill>
                            <a:schemeClr val="tx1"/>
                          </a:solidFill>
                          <a:effectLst/>
                          <a:latin typeface="ＭＳ Ｐゴシック"/>
                        </a:rPr>
                        <a:t>4,180</a:t>
                      </a:r>
                      <a:r>
                        <a:rPr lang="ja-JP" altLang="en-US" sz="1100" b="1" i="0" u="sng" strike="noStrike">
                          <a:solidFill>
                            <a:schemeClr val="tx1"/>
                          </a:solidFill>
                          <a:effectLst/>
                          <a:latin typeface="ＭＳ Ｐゴシック"/>
                        </a:rPr>
                        <a:t>円</a:t>
                      </a:r>
                      <a:r>
                        <a:rPr lang="ja-JP" altLang="en-US" sz="1100" b="1" i="0" u="none" strike="noStrike">
                          <a:solidFill>
                            <a:schemeClr val="tx1"/>
                          </a:solidFill>
                          <a:effectLst/>
                          <a:latin typeface="ＭＳ Ｐゴシック"/>
                        </a:rPr>
                        <a:t>　　</a:t>
                      </a:r>
                      <a:r>
                        <a:rPr kumimoji="1" lang="ja-JP" altLang="en-US" sz="1100" b="0" i="0" u="none" strike="noStrike" kern="1200" cap="none" spc="0" normalizeH="0" baseline="0" noProof="0">
                          <a:ln>
                            <a:noFill/>
                          </a:ln>
                          <a:solidFill>
                            <a:schemeClr val="tx1"/>
                          </a:solidFill>
                          <a:effectLst/>
                          <a:uLnTx/>
                          <a:uFillTx/>
                          <a:latin typeface="ＭＳ Ｐゴシック"/>
                          <a:ea typeface="+mn-ea"/>
                          <a:cs typeface="+mn-cs"/>
                        </a:rPr>
                        <a:t>５局所</a:t>
                      </a:r>
                      <a:r>
                        <a:rPr lang="ja-JP" altLang="en-US" sz="1100" b="0" i="0" u="none" strike="noStrike">
                          <a:solidFill>
                            <a:schemeClr val="tx1"/>
                          </a:solidFill>
                          <a:effectLst/>
                          <a:latin typeface="ＭＳ Ｐゴシック"/>
                        </a:rPr>
                        <a:t>　</a:t>
                      </a:r>
                      <a:r>
                        <a:rPr lang="en-US" altLang="ja-JP" sz="1100" b="1" i="0" u="none" strike="noStrike">
                          <a:solidFill>
                            <a:schemeClr val="tx1"/>
                          </a:solidFill>
                          <a:effectLst/>
                          <a:latin typeface="ＭＳ Ｐゴシック"/>
                        </a:rPr>
                        <a:t>4,550</a:t>
                      </a:r>
                      <a:r>
                        <a:rPr lang="ja-JP" altLang="en-US" sz="1100" b="1" i="0" u="none" strike="noStrike">
                          <a:solidFill>
                            <a:schemeClr val="tx1"/>
                          </a:solidFill>
                          <a:effectLst/>
                          <a:latin typeface="ＭＳ Ｐゴシック"/>
                        </a:rPr>
                        <a:t>円</a:t>
                      </a:r>
                      <a:r>
                        <a:rPr lang="ja-JP" altLang="en-US" sz="1100" b="0" i="0" u="none" strike="noStrike">
                          <a:solidFill>
                            <a:schemeClr val="tx1"/>
                          </a:solidFill>
                          <a:effectLst/>
                          <a:latin typeface="ＭＳ Ｐゴシック"/>
                        </a:rPr>
                        <a:t>→</a:t>
                      </a:r>
                      <a:r>
                        <a:rPr lang="en-US" altLang="ja-JP" sz="1100" b="1" i="0" u="sng" strike="noStrike">
                          <a:solidFill>
                            <a:schemeClr val="tx1"/>
                          </a:solidFill>
                          <a:effectLst/>
                          <a:latin typeface="ＭＳ Ｐゴシック"/>
                        </a:rPr>
                        <a:t>4,650</a:t>
                      </a:r>
                      <a:r>
                        <a:rPr lang="ja-JP" altLang="en-US" sz="1100" b="1" i="0" u="sng" strike="noStrike">
                          <a:solidFill>
                            <a:schemeClr val="tx1"/>
                          </a:solidFill>
                          <a:effectLst/>
                          <a:latin typeface="ＭＳ Ｐゴシック"/>
                        </a:rPr>
                        <a:t>円</a:t>
                      </a:r>
                      <a:endParaRPr lang="en-US" altLang="ja-JP" sz="1100" b="1" i="0" u="sng" strike="noStrike">
                        <a:solidFill>
                          <a:schemeClr val="tx1"/>
                        </a:solidFill>
                        <a:effectLst/>
                        <a:latin typeface="ＭＳ Ｐゴシック"/>
                      </a:endParaRPr>
                    </a:p>
                    <a:p>
                      <a:pPr marL="0" marR="0" lvl="0" indent="180975" algn="l" defTabSz="914400" rtl="0" eaLnBrk="1" fontAlgn="ctr" latinLnBrk="0" hangingPunct="1">
                        <a:lnSpc>
                          <a:spcPct val="100000"/>
                        </a:lnSpc>
                        <a:spcBef>
                          <a:spcPts val="0"/>
                        </a:spcBef>
                        <a:spcAft>
                          <a:spcPts val="0"/>
                        </a:spcAft>
                        <a:buClrTx/>
                        <a:buSzTx/>
                        <a:buFontTx/>
                        <a:buNone/>
                        <a:tabLst/>
                        <a:defRPr/>
                      </a:pPr>
                      <a:endParaRPr kumimoji="1" lang="en-US" altLang="ja-JP" sz="1100" b="0" i="0" u="none" strike="noStrike" kern="1200" cap="none" spc="0" normalizeH="0" baseline="0" noProof="0">
                        <a:ln>
                          <a:noFill/>
                        </a:ln>
                        <a:solidFill>
                          <a:schemeClr val="tx1"/>
                        </a:solidFill>
                        <a:effectLst/>
                        <a:uLnTx/>
                        <a:uFillTx/>
                        <a:latin typeface="ＭＳ Ｐゴシック"/>
                        <a:ea typeface="+mn-ea"/>
                        <a:cs typeface="+mn-cs"/>
                      </a:endParaRPr>
                    </a:p>
                    <a:p>
                      <a:pPr marL="0" marR="0" lvl="0" indent="180975" algn="l" defTabSz="914400" rtl="0" eaLnBrk="1" fontAlgn="ctr"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a:ln>
                            <a:noFill/>
                          </a:ln>
                          <a:solidFill>
                            <a:schemeClr val="tx1"/>
                          </a:solidFill>
                          <a:effectLst/>
                          <a:uLnTx/>
                          <a:uFillTx/>
                          <a:latin typeface="ＭＳ Ｐゴシック"/>
                          <a:ea typeface="+mn-ea"/>
                          <a:cs typeface="+mn-cs"/>
                        </a:rPr>
                        <a:t>訪問施術料２　　　</a:t>
                      </a:r>
                      <a:r>
                        <a:rPr kumimoji="1" lang="en-US" altLang="ja-JP" sz="1100" b="0" i="0" u="none" strike="noStrike" kern="1200" cap="none" spc="0" normalizeH="0" baseline="0" noProof="0">
                          <a:ln>
                            <a:noFill/>
                          </a:ln>
                          <a:solidFill>
                            <a:schemeClr val="tx1"/>
                          </a:solidFill>
                          <a:effectLst/>
                          <a:uLnTx/>
                          <a:uFillTx/>
                          <a:latin typeface="ＭＳ Ｐゴシック"/>
                          <a:ea typeface="+mn-ea"/>
                          <a:cs typeface="+mn-cs"/>
                        </a:rPr>
                        <a:t>※</a:t>
                      </a:r>
                      <a:r>
                        <a:rPr kumimoji="1" lang="ja-JP" altLang="en-US" sz="1100" b="0" i="0" u="none" strike="noStrike" kern="1200" cap="none" spc="0" normalizeH="0" baseline="0" noProof="0">
                          <a:ln>
                            <a:noFill/>
                          </a:ln>
                          <a:solidFill>
                            <a:schemeClr val="tx1"/>
                          </a:solidFill>
                          <a:effectLst/>
                          <a:uLnTx/>
                          <a:uFillTx/>
                          <a:latin typeface="ＭＳ Ｐゴシック"/>
                          <a:ea typeface="+mn-ea"/>
                          <a:cs typeface="+mn-cs"/>
                        </a:rPr>
                        <a:t>　同一日・同一建物で施術を行った患者数が「２人の場合」の患者１人あたり料金</a:t>
                      </a:r>
                      <a:endParaRPr kumimoji="1" lang="en-US" altLang="ja-JP" sz="1100" b="0" i="0" u="none" strike="noStrike" kern="1200" cap="none" spc="0" normalizeH="0" baseline="0" noProof="0">
                        <a:ln>
                          <a:noFill/>
                        </a:ln>
                        <a:solidFill>
                          <a:schemeClr val="tx1"/>
                        </a:solidFill>
                        <a:effectLst/>
                        <a:uLnTx/>
                        <a:uFillTx/>
                        <a:latin typeface="ＭＳ Ｐゴシック"/>
                        <a:ea typeface="+mn-ea"/>
                        <a:cs typeface="+mn-cs"/>
                      </a:endParaRPr>
                    </a:p>
                    <a:p>
                      <a:pPr marL="0" marR="0" lvl="0" indent="180975" algn="l" defTabSz="914400" rtl="0" eaLnBrk="1" fontAlgn="ctr"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a:ln>
                            <a:noFill/>
                          </a:ln>
                          <a:solidFill>
                            <a:schemeClr val="tx1"/>
                          </a:solidFill>
                          <a:effectLst/>
                          <a:uLnTx/>
                          <a:uFillTx/>
                          <a:latin typeface="ＭＳ Ｐゴシック"/>
                          <a:ea typeface="+mn-ea"/>
                          <a:cs typeface="+mn-cs"/>
                        </a:rPr>
                        <a:t>１局所</a:t>
                      </a:r>
                      <a:r>
                        <a:rPr lang="ja-JP" altLang="en-US" sz="1100" b="0" i="0" u="none" strike="noStrike">
                          <a:solidFill>
                            <a:schemeClr val="tx1"/>
                          </a:solidFill>
                          <a:effectLst/>
                          <a:latin typeface="ＭＳ Ｐゴシック"/>
                        </a:rPr>
                        <a:t>　</a:t>
                      </a:r>
                      <a:r>
                        <a:rPr lang="en-US" altLang="ja-JP" sz="1100" b="1" i="0" u="none" strike="noStrike">
                          <a:solidFill>
                            <a:schemeClr val="tx1"/>
                          </a:solidFill>
                          <a:effectLst/>
                          <a:latin typeface="ＭＳ Ｐゴシック"/>
                        </a:rPr>
                        <a:t>1,600</a:t>
                      </a:r>
                      <a:r>
                        <a:rPr lang="ja-JP" altLang="en-US" sz="1100" b="1" i="0" u="none" strike="noStrike">
                          <a:solidFill>
                            <a:schemeClr val="tx1"/>
                          </a:solidFill>
                          <a:effectLst/>
                          <a:latin typeface="ＭＳ Ｐゴシック"/>
                        </a:rPr>
                        <a:t>円</a:t>
                      </a:r>
                      <a:r>
                        <a:rPr lang="ja-JP" altLang="en-US" sz="1100" b="0" i="0" u="none" strike="noStrike">
                          <a:solidFill>
                            <a:schemeClr val="tx1"/>
                          </a:solidFill>
                          <a:effectLst/>
                          <a:latin typeface="ＭＳ Ｐゴシック"/>
                        </a:rPr>
                        <a:t>→</a:t>
                      </a:r>
                      <a:r>
                        <a:rPr lang="en-US" altLang="ja-JP" sz="1100" b="1" i="0" u="sng" strike="noStrike">
                          <a:solidFill>
                            <a:schemeClr val="tx1"/>
                          </a:solidFill>
                          <a:effectLst/>
                          <a:latin typeface="ＭＳ Ｐゴシック"/>
                        </a:rPr>
                        <a:t>1,620</a:t>
                      </a:r>
                      <a:r>
                        <a:rPr lang="ja-JP" altLang="en-US" sz="1100" b="1" i="0" u="sng" strike="noStrike">
                          <a:solidFill>
                            <a:schemeClr val="tx1"/>
                          </a:solidFill>
                          <a:effectLst/>
                          <a:latin typeface="ＭＳ Ｐゴシック"/>
                        </a:rPr>
                        <a:t>円</a:t>
                      </a:r>
                      <a:r>
                        <a:rPr lang="ja-JP" altLang="en-US" sz="1100" b="1" i="0" u="none" strike="noStrike">
                          <a:solidFill>
                            <a:schemeClr val="tx1"/>
                          </a:solidFill>
                          <a:effectLst/>
                          <a:latin typeface="ＭＳ Ｐゴシック"/>
                        </a:rPr>
                        <a:t>　　</a:t>
                      </a:r>
                      <a:r>
                        <a:rPr kumimoji="1" lang="ja-JP" altLang="en-US" sz="1100" b="0" i="0" u="none" strike="noStrike" kern="1200" cap="none" spc="0" normalizeH="0" baseline="0" noProof="0">
                          <a:ln>
                            <a:noFill/>
                          </a:ln>
                          <a:solidFill>
                            <a:schemeClr val="tx1"/>
                          </a:solidFill>
                          <a:effectLst/>
                          <a:uLnTx/>
                          <a:uFillTx/>
                          <a:latin typeface="ＭＳ Ｐゴシック"/>
                          <a:ea typeface="+mn-ea"/>
                          <a:cs typeface="+mn-cs"/>
                        </a:rPr>
                        <a:t>２局所</a:t>
                      </a:r>
                      <a:r>
                        <a:rPr lang="ja-JP" altLang="en-US" sz="1100" b="0" i="0" u="none" strike="noStrike">
                          <a:solidFill>
                            <a:schemeClr val="tx1"/>
                          </a:solidFill>
                          <a:effectLst/>
                          <a:latin typeface="ＭＳ Ｐゴシック"/>
                        </a:rPr>
                        <a:t>　</a:t>
                      </a:r>
                      <a:r>
                        <a:rPr lang="en-US" altLang="ja-JP" sz="1100" b="1" i="0" u="none" strike="noStrike">
                          <a:solidFill>
                            <a:schemeClr val="tx1"/>
                          </a:solidFill>
                          <a:effectLst/>
                          <a:latin typeface="ＭＳ Ｐゴシック"/>
                        </a:rPr>
                        <a:t>2,050</a:t>
                      </a:r>
                      <a:r>
                        <a:rPr lang="ja-JP" altLang="en-US" sz="1100" b="1" i="0" u="none" strike="noStrike">
                          <a:solidFill>
                            <a:schemeClr val="tx1"/>
                          </a:solidFill>
                          <a:effectLst/>
                          <a:latin typeface="ＭＳ Ｐゴシック"/>
                        </a:rPr>
                        <a:t>円</a:t>
                      </a:r>
                      <a:r>
                        <a:rPr lang="ja-JP" altLang="en-US" sz="1100" b="0" i="0" u="none" strike="noStrike">
                          <a:solidFill>
                            <a:schemeClr val="tx1"/>
                          </a:solidFill>
                          <a:effectLst/>
                          <a:latin typeface="ＭＳ Ｐゴシック"/>
                        </a:rPr>
                        <a:t>→</a:t>
                      </a:r>
                      <a:r>
                        <a:rPr lang="en-US" altLang="ja-JP" sz="1100" b="1" i="0" u="sng" strike="noStrike">
                          <a:solidFill>
                            <a:schemeClr val="tx1"/>
                          </a:solidFill>
                          <a:effectLst/>
                          <a:latin typeface="ＭＳ Ｐゴシック"/>
                        </a:rPr>
                        <a:t>2,090</a:t>
                      </a:r>
                      <a:r>
                        <a:rPr lang="ja-JP" altLang="en-US" sz="1100" b="1" i="0" u="sng" strike="noStrike">
                          <a:solidFill>
                            <a:schemeClr val="tx1"/>
                          </a:solidFill>
                          <a:effectLst/>
                          <a:latin typeface="ＭＳ Ｐゴシック"/>
                        </a:rPr>
                        <a:t>円</a:t>
                      </a:r>
                      <a:r>
                        <a:rPr lang="ja-JP" altLang="en-US" sz="1100" b="1" i="0" u="none" strike="noStrike">
                          <a:solidFill>
                            <a:schemeClr val="tx1"/>
                          </a:solidFill>
                          <a:effectLst/>
                          <a:latin typeface="ＭＳ Ｐゴシック"/>
                        </a:rPr>
                        <a:t>　　</a:t>
                      </a:r>
                      <a:r>
                        <a:rPr kumimoji="1" lang="ja-JP" altLang="en-US" sz="1100" b="0" i="0" u="none" strike="noStrike" kern="1200" cap="none" spc="0" normalizeH="0" baseline="0" noProof="0">
                          <a:ln>
                            <a:noFill/>
                          </a:ln>
                          <a:solidFill>
                            <a:schemeClr val="tx1"/>
                          </a:solidFill>
                          <a:effectLst/>
                          <a:uLnTx/>
                          <a:uFillTx/>
                          <a:latin typeface="ＭＳ Ｐゴシック"/>
                          <a:ea typeface="+mn-ea"/>
                          <a:cs typeface="+mn-cs"/>
                        </a:rPr>
                        <a:t>３局所</a:t>
                      </a:r>
                      <a:r>
                        <a:rPr lang="ja-JP" altLang="en-US" sz="1100" b="0" i="0" u="none" strike="noStrike">
                          <a:solidFill>
                            <a:schemeClr val="tx1"/>
                          </a:solidFill>
                          <a:effectLst/>
                          <a:latin typeface="ＭＳ Ｐゴシック"/>
                        </a:rPr>
                        <a:t>　</a:t>
                      </a:r>
                      <a:r>
                        <a:rPr lang="en-US" altLang="ja-JP" sz="1100" b="1" i="0" u="none" strike="noStrike">
                          <a:solidFill>
                            <a:schemeClr val="tx1"/>
                          </a:solidFill>
                          <a:effectLst/>
                          <a:latin typeface="ＭＳ Ｐゴシック"/>
                        </a:rPr>
                        <a:t>2,500</a:t>
                      </a:r>
                      <a:r>
                        <a:rPr lang="ja-JP" altLang="en-US" sz="1100" b="1" i="0" u="none" strike="noStrike">
                          <a:solidFill>
                            <a:schemeClr val="tx1"/>
                          </a:solidFill>
                          <a:effectLst/>
                          <a:latin typeface="ＭＳ Ｐゴシック"/>
                        </a:rPr>
                        <a:t>円</a:t>
                      </a:r>
                      <a:r>
                        <a:rPr lang="ja-JP" altLang="en-US" sz="1100" b="0" i="0" u="none" strike="noStrike">
                          <a:solidFill>
                            <a:schemeClr val="tx1"/>
                          </a:solidFill>
                          <a:effectLst/>
                          <a:latin typeface="ＭＳ Ｐゴシック"/>
                        </a:rPr>
                        <a:t>→</a:t>
                      </a:r>
                      <a:r>
                        <a:rPr lang="en-US" altLang="ja-JP" sz="1100" b="1" i="0" u="sng" strike="noStrike">
                          <a:solidFill>
                            <a:schemeClr val="tx1"/>
                          </a:solidFill>
                          <a:effectLst/>
                          <a:latin typeface="ＭＳ Ｐゴシック"/>
                        </a:rPr>
                        <a:t>2,560</a:t>
                      </a:r>
                      <a:r>
                        <a:rPr lang="ja-JP" altLang="en-US" sz="1100" b="1" i="0" u="sng" strike="noStrike">
                          <a:solidFill>
                            <a:schemeClr val="tx1"/>
                          </a:solidFill>
                          <a:effectLst/>
                          <a:latin typeface="ＭＳ Ｐゴシック"/>
                        </a:rPr>
                        <a:t>円</a:t>
                      </a:r>
                      <a:r>
                        <a:rPr lang="ja-JP" altLang="en-US" sz="1100" b="1" i="0" u="none" strike="noStrike">
                          <a:solidFill>
                            <a:schemeClr val="tx1"/>
                          </a:solidFill>
                          <a:effectLst/>
                          <a:latin typeface="ＭＳ Ｐゴシック"/>
                        </a:rPr>
                        <a:t>　　</a:t>
                      </a:r>
                      <a:r>
                        <a:rPr kumimoji="1" lang="ja-JP" altLang="en-US" sz="1100" b="0" i="0" u="none" strike="noStrike" kern="1200" cap="none" spc="0" normalizeH="0" baseline="0" noProof="0">
                          <a:ln>
                            <a:noFill/>
                          </a:ln>
                          <a:solidFill>
                            <a:schemeClr val="tx1"/>
                          </a:solidFill>
                          <a:effectLst/>
                          <a:uLnTx/>
                          <a:uFillTx/>
                          <a:latin typeface="ＭＳ Ｐゴシック"/>
                          <a:ea typeface="+mn-ea"/>
                          <a:cs typeface="+mn-cs"/>
                        </a:rPr>
                        <a:t>４局所</a:t>
                      </a:r>
                      <a:r>
                        <a:rPr lang="ja-JP" altLang="en-US" sz="1100" b="0" i="0" u="none" strike="noStrike">
                          <a:solidFill>
                            <a:schemeClr val="tx1"/>
                          </a:solidFill>
                          <a:effectLst/>
                          <a:latin typeface="ＭＳ Ｐゴシック"/>
                        </a:rPr>
                        <a:t>　</a:t>
                      </a:r>
                      <a:r>
                        <a:rPr lang="en-US" altLang="ja-JP" sz="1100" b="1" i="0" u="none" strike="noStrike">
                          <a:solidFill>
                            <a:schemeClr val="tx1"/>
                          </a:solidFill>
                          <a:effectLst/>
                          <a:latin typeface="ＭＳ Ｐゴシック"/>
                        </a:rPr>
                        <a:t>2,950</a:t>
                      </a:r>
                      <a:r>
                        <a:rPr lang="ja-JP" altLang="en-US" sz="1100" b="1" i="0" u="none" strike="noStrike">
                          <a:solidFill>
                            <a:schemeClr val="tx1"/>
                          </a:solidFill>
                          <a:effectLst/>
                          <a:latin typeface="ＭＳ Ｐゴシック"/>
                        </a:rPr>
                        <a:t>円</a:t>
                      </a:r>
                      <a:r>
                        <a:rPr lang="ja-JP" altLang="en-US" sz="1100" b="0" i="0" u="none" strike="noStrike">
                          <a:solidFill>
                            <a:schemeClr val="tx1"/>
                          </a:solidFill>
                          <a:effectLst/>
                          <a:latin typeface="ＭＳ Ｐゴシック"/>
                        </a:rPr>
                        <a:t>→</a:t>
                      </a:r>
                      <a:r>
                        <a:rPr lang="en-US" altLang="ja-JP" sz="1100" b="1" i="0" u="sng" strike="noStrike">
                          <a:solidFill>
                            <a:schemeClr val="tx1"/>
                          </a:solidFill>
                          <a:effectLst/>
                          <a:latin typeface="ＭＳ Ｐゴシック"/>
                        </a:rPr>
                        <a:t>3,030</a:t>
                      </a:r>
                      <a:r>
                        <a:rPr lang="ja-JP" altLang="en-US" sz="1100" b="1" i="0" u="sng" strike="noStrike">
                          <a:solidFill>
                            <a:schemeClr val="tx1"/>
                          </a:solidFill>
                          <a:effectLst/>
                          <a:latin typeface="ＭＳ Ｐゴシック"/>
                        </a:rPr>
                        <a:t>円</a:t>
                      </a:r>
                      <a:r>
                        <a:rPr lang="ja-JP" altLang="en-US" sz="1100" b="1" i="0" u="none" strike="noStrike">
                          <a:solidFill>
                            <a:schemeClr val="tx1"/>
                          </a:solidFill>
                          <a:effectLst/>
                          <a:latin typeface="ＭＳ Ｐゴシック"/>
                        </a:rPr>
                        <a:t>　　</a:t>
                      </a:r>
                      <a:r>
                        <a:rPr kumimoji="1" lang="ja-JP" altLang="en-US" sz="1100" b="0" i="0" u="none" strike="noStrike" kern="1200" cap="none" spc="0" normalizeH="0" baseline="0" noProof="0">
                          <a:ln>
                            <a:noFill/>
                          </a:ln>
                          <a:solidFill>
                            <a:schemeClr val="tx1"/>
                          </a:solidFill>
                          <a:effectLst/>
                          <a:uLnTx/>
                          <a:uFillTx/>
                          <a:latin typeface="ＭＳ Ｐゴシック"/>
                          <a:ea typeface="+mn-ea"/>
                          <a:cs typeface="+mn-cs"/>
                        </a:rPr>
                        <a:t>５局所</a:t>
                      </a:r>
                      <a:r>
                        <a:rPr lang="ja-JP" altLang="en-US" sz="1100" b="0" i="0" u="none" strike="noStrike">
                          <a:solidFill>
                            <a:schemeClr val="tx1"/>
                          </a:solidFill>
                          <a:effectLst/>
                          <a:latin typeface="ＭＳ Ｐゴシック"/>
                        </a:rPr>
                        <a:t>　</a:t>
                      </a:r>
                      <a:r>
                        <a:rPr lang="en-US" altLang="ja-JP" sz="1100" b="1" i="0" u="none" strike="noStrike">
                          <a:solidFill>
                            <a:schemeClr val="tx1"/>
                          </a:solidFill>
                          <a:effectLst/>
                          <a:latin typeface="ＭＳ Ｐゴシック"/>
                        </a:rPr>
                        <a:t>3,400</a:t>
                      </a:r>
                      <a:r>
                        <a:rPr lang="ja-JP" altLang="en-US" sz="1100" b="1" i="0" u="none" strike="noStrike">
                          <a:solidFill>
                            <a:schemeClr val="tx1"/>
                          </a:solidFill>
                          <a:effectLst/>
                          <a:latin typeface="ＭＳ Ｐゴシック"/>
                        </a:rPr>
                        <a:t>円</a:t>
                      </a:r>
                      <a:r>
                        <a:rPr lang="ja-JP" altLang="en-US" sz="1100" b="0" i="0" u="none" strike="noStrike">
                          <a:solidFill>
                            <a:schemeClr val="tx1"/>
                          </a:solidFill>
                          <a:effectLst/>
                          <a:latin typeface="ＭＳ Ｐゴシック"/>
                        </a:rPr>
                        <a:t>→</a:t>
                      </a:r>
                      <a:r>
                        <a:rPr lang="en-US" altLang="ja-JP" sz="1100" b="1" i="0" u="sng" strike="noStrike">
                          <a:solidFill>
                            <a:schemeClr val="tx1"/>
                          </a:solidFill>
                          <a:effectLst/>
                          <a:latin typeface="ＭＳ Ｐゴシック"/>
                        </a:rPr>
                        <a:t>3,500</a:t>
                      </a:r>
                      <a:r>
                        <a:rPr lang="ja-JP" altLang="en-US" sz="1100" b="1" i="0" u="sng" strike="noStrike">
                          <a:solidFill>
                            <a:schemeClr val="tx1"/>
                          </a:solidFill>
                          <a:effectLst/>
                          <a:latin typeface="ＭＳ Ｐゴシック"/>
                        </a:rPr>
                        <a:t>円</a:t>
                      </a:r>
                      <a:endParaRPr lang="en-US" altLang="ja-JP" sz="1100" b="1" i="0" u="sng" strike="noStrike">
                        <a:solidFill>
                          <a:schemeClr val="tx1"/>
                        </a:solidFill>
                        <a:effectLst/>
                        <a:latin typeface="ＭＳ Ｐゴシック"/>
                      </a:endParaRPr>
                    </a:p>
                    <a:p>
                      <a:pPr marL="0" marR="0" lvl="0" indent="180975" algn="l" defTabSz="914400" rtl="0" eaLnBrk="1" fontAlgn="ctr" latinLnBrk="0" hangingPunct="1">
                        <a:lnSpc>
                          <a:spcPct val="100000"/>
                        </a:lnSpc>
                        <a:spcBef>
                          <a:spcPts val="0"/>
                        </a:spcBef>
                        <a:spcAft>
                          <a:spcPts val="0"/>
                        </a:spcAft>
                        <a:buClrTx/>
                        <a:buSzTx/>
                        <a:buFontTx/>
                        <a:buNone/>
                        <a:tabLst/>
                        <a:defRPr/>
                      </a:pPr>
                      <a:endParaRPr kumimoji="1" lang="en-US" altLang="ja-JP" sz="1100" b="0" i="0" u="none" strike="noStrike" kern="1200" cap="none" spc="0" normalizeH="0" baseline="0" noProof="0">
                        <a:ln>
                          <a:noFill/>
                        </a:ln>
                        <a:solidFill>
                          <a:schemeClr val="tx1"/>
                        </a:solidFill>
                        <a:effectLst/>
                        <a:uLnTx/>
                        <a:uFillTx/>
                        <a:latin typeface="ＭＳ Ｐゴシック"/>
                        <a:ea typeface="+mn-ea"/>
                        <a:cs typeface="+mn-cs"/>
                      </a:endParaRPr>
                    </a:p>
                    <a:p>
                      <a:pPr marL="0" marR="0" lvl="0" indent="180975" algn="l" defTabSz="914400" rtl="0" eaLnBrk="1" fontAlgn="ctr"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a:ln>
                            <a:noFill/>
                          </a:ln>
                          <a:solidFill>
                            <a:schemeClr val="tx1"/>
                          </a:solidFill>
                          <a:effectLst/>
                          <a:uLnTx/>
                          <a:uFillTx/>
                          <a:latin typeface="ＭＳ Ｐゴシック"/>
                          <a:ea typeface="+mn-ea"/>
                          <a:cs typeface="+mn-cs"/>
                        </a:rPr>
                        <a:t>訪問施術料３　　　</a:t>
                      </a:r>
                      <a:r>
                        <a:rPr kumimoji="1" lang="en-US" altLang="ja-JP" sz="1100" b="0" i="0" u="none" strike="noStrike" kern="1200" cap="none" spc="0" normalizeH="0" baseline="0" noProof="0">
                          <a:ln>
                            <a:noFill/>
                          </a:ln>
                          <a:solidFill>
                            <a:schemeClr val="tx1"/>
                          </a:solidFill>
                          <a:effectLst/>
                          <a:uLnTx/>
                          <a:uFillTx/>
                          <a:latin typeface="ＭＳ Ｐゴシック"/>
                          <a:ea typeface="+mn-ea"/>
                          <a:cs typeface="+mn-cs"/>
                        </a:rPr>
                        <a:t>※</a:t>
                      </a:r>
                      <a:r>
                        <a:rPr kumimoji="1" lang="ja-JP" altLang="en-US" sz="1100" b="0" i="0" u="none" strike="noStrike" kern="1200" cap="none" spc="0" normalizeH="0" baseline="0" noProof="0">
                          <a:ln>
                            <a:noFill/>
                          </a:ln>
                          <a:solidFill>
                            <a:schemeClr val="tx1"/>
                          </a:solidFill>
                          <a:effectLst/>
                          <a:uLnTx/>
                          <a:uFillTx/>
                          <a:latin typeface="ＭＳ Ｐゴシック"/>
                          <a:ea typeface="+mn-ea"/>
                          <a:cs typeface="+mn-cs"/>
                        </a:rPr>
                        <a:t>　同一日・同一建物で施術を行った患者数が「３人以上９人以下の場合」の患者１人あたり料金</a:t>
                      </a:r>
                      <a:endParaRPr kumimoji="1" lang="en-US" altLang="ja-JP" sz="1100" b="0" i="0" u="none" strike="noStrike" kern="1200" cap="none" spc="0" normalizeH="0" baseline="0" noProof="0">
                        <a:ln>
                          <a:noFill/>
                        </a:ln>
                        <a:solidFill>
                          <a:schemeClr val="tx1"/>
                        </a:solidFill>
                        <a:effectLst/>
                        <a:uLnTx/>
                        <a:uFillTx/>
                        <a:latin typeface="ＭＳ Ｐゴシック"/>
                        <a:ea typeface="+mn-ea"/>
                        <a:cs typeface="+mn-cs"/>
                      </a:endParaRPr>
                    </a:p>
                    <a:p>
                      <a:pPr marL="0" marR="0" lvl="0" indent="180975" algn="l" defTabSz="914400" rtl="0" eaLnBrk="1" fontAlgn="ctr"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a:ln>
                            <a:noFill/>
                          </a:ln>
                          <a:solidFill>
                            <a:schemeClr val="tx1"/>
                          </a:solidFill>
                          <a:effectLst/>
                          <a:uLnTx/>
                          <a:uFillTx/>
                          <a:latin typeface="ＭＳ Ｐゴシック"/>
                          <a:ea typeface="+mn-ea"/>
                          <a:cs typeface="+mn-cs"/>
                        </a:rPr>
                        <a:t>（３人～９人）　　　</a:t>
                      </a:r>
                      <a:endParaRPr kumimoji="1" lang="en-US" altLang="ja-JP" sz="1100" b="0" i="0" u="none" strike="noStrike" kern="1200" cap="none" spc="0" normalizeH="0" baseline="0" noProof="0">
                        <a:ln>
                          <a:noFill/>
                        </a:ln>
                        <a:solidFill>
                          <a:schemeClr val="tx1"/>
                        </a:solidFill>
                        <a:effectLst/>
                        <a:uLnTx/>
                        <a:uFillTx/>
                        <a:latin typeface="ＭＳ Ｐゴシック"/>
                        <a:ea typeface="+mn-ea"/>
                        <a:cs typeface="+mn-cs"/>
                      </a:endParaRPr>
                    </a:p>
                    <a:p>
                      <a:pPr marL="0" marR="0" lvl="0" indent="180975" algn="l" defTabSz="914400" rtl="0" eaLnBrk="1" fontAlgn="ctr"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a:ln>
                            <a:noFill/>
                          </a:ln>
                          <a:solidFill>
                            <a:schemeClr val="tx1"/>
                          </a:solidFill>
                          <a:effectLst/>
                          <a:uLnTx/>
                          <a:uFillTx/>
                          <a:latin typeface="ＭＳ Ｐゴシック"/>
                          <a:ea typeface="+mn-ea"/>
                          <a:cs typeface="+mn-cs"/>
                        </a:rPr>
                        <a:t>１局所</a:t>
                      </a:r>
                      <a:r>
                        <a:rPr lang="ja-JP" altLang="en-US" sz="1100" b="0" i="0" u="none" strike="noStrike">
                          <a:solidFill>
                            <a:schemeClr val="tx1"/>
                          </a:solidFill>
                          <a:effectLst/>
                          <a:latin typeface="ＭＳ Ｐゴシック"/>
                        </a:rPr>
                        <a:t>　  </a:t>
                      </a:r>
                      <a:r>
                        <a:rPr lang="en-US" altLang="ja-JP" sz="1100" b="1" i="0" u="none" strike="noStrike">
                          <a:solidFill>
                            <a:schemeClr val="tx1"/>
                          </a:solidFill>
                          <a:effectLst/>
                          <a:latin typeface="ＭＳ Ｐゴシック"/>
                        </a:rPr>
                        <a:t>910</a:t>
                      </a:r>
                      <a:r>
                        <a:rPr lang="ja-JP" altLang="en-US" sz="1100" b="1" i="0" u="none" strike="noStrike">
                          <a:solidFill>
                            <a:schemeClr val="tx1"/>
                          </a:solidFill>
                          <a:effectLst/>
                          <a:latin typeface="ＭＳ Ｐゴシック"/>
                        </a:rPr>
                        <a:t>円</a:t>
                      </a:r>
                      <a:r>
                        <a:rPr lang="ja-JP" altLang="en-US" sz="1100" b="0" i="0" u="none" strike="noStrike">
                          <a:solidFill>
                            <a:schemeClr val="tx1"/>
                          </a:solidFill>
                          <a:effectLst/>
                          <a:latin typeface="ＭＳ Ｐゴシック"/>
                        </a:rPr>
                        <a:t>→</a:t>
                      </a:r>
                      <a:r>
                        <a:rPr lang="en-US" altLang="ja-JP" sz="1100" b="1" i="0" u="sng" strike="noStrike">
                          <a:solidFill>
                            <a:schemeClr val="tx1"/>
                          </a:solidFill>
                          <a:effectLst/>
                          <a:latin typeface="ＭＳ Ｐゴシック"/>
                        </a:rPr>
                        <a:t>930</a:t>
                      </a:r>
                      <a:r>
                        <a:rPr lang="ja-JP" altLang="en-US" sz="1100" b="1" i="0" u="sng" strike="noStrike">
                          <a:solidFill>
                            <a:schemeClr val="tx1"/>
                          </a:solidFill>
                          <a:effectLst/>
                          <a:latin typeface="ＭＳ Ｐゴシック"/>
                        </a:rPr>
                        <a:t>円</a:t>
                      </a:r>
                      <a:r>
                        <a:rPr lang="ja-JP" altLang="en-US" sz="1100" b="1" i="0" u="none" strike="noStrike">
                          <a:solidFill>
                            <a:schemeClr val="tx1"/>
                          </a:solidFill>
                          <a:effectLst/>
                          <a:latin typeface="ＭＳ Ｐゴシック"/>
                        </a:rPr>
                        <a:t>　　</a:t>
                      </a:r>
                      <a:r>
                        <a:rPr kumimoji="1" lang="ja-JP" altLang="en-US" sz="1100" b="0" i="0" u="none" strike="noStrike" kern="1200" cap="none" spc="0" normalizeH="0" baseline="0" noProof="0">
                          <a:ln>
                            <a:noFill/>
                          </a:ln>
                          <a:solidFill>
                            <a:schemeClr val="tx1"/>
                          </a:solidFill>
                          <a:effectLst/>
                          <a:uLnTx/>
                          <a:uFillTx/>
                          <a:latin typeface="ＭＳ Ｐゴシック"/>
                          <a:ea typeface="+mn-ea"/>
                          <a:cs typeface="+mn-cs"/>
                        </a:rPr>
                        <a:t>２局所</a:t>
                      </a:r>
                      <a:r>
                        <a:rPr lang="ja-JP" altLang="en-US" sz="1100" b="0" i="0" u="none" strike="noStrike">
                          <a:solidFill>
                            <a:schemeClr val="tx1"/>
                          </a:solidFill>
                          <a:effectLst/>
                          <a:latin typeface="ＭＳ Ｐゴシック"/>
                        </a:rPr>
                        <a:t>　</a:t>
                      </a:r>
                      <a:r>
                        <a:rPr lang="en-US" altLang="ja-JP" sz="1100" b="1" i="0" u="none" strike="noStrike">
                          <a:solidFill>
                            <a:schemeClr val="tx1"/>
                          </a:solidFill>
                          <a:effectLst/>
                          <a:latin typeface="ＭＳ Ｐゴシック"/>
                        </a:rPr>
                        <a:t>1,360</a:t>
                      </a:r>
                      <a:r>
                        <a:rPr lang="ja-JP" altLang="en-US" sz="1100" b="1" i="0" u="none" strike="noStrike">
                          <a:solidFill>
                            <a:schemeClr val="tx1"/>
                          </a:solidFill>
                          <a:effectLst/>
                          <a:latin typeface="ＭＳ Ｐゴシック"/>
                        </a:rPr>
                        <a:t>円</a:t>
                      </a:r>
                      <a:r>
                        <a:rPr lang="ja-JP" altLang="en-US" sz="1100" b="0" i="0" u="none" strike="noStrike">
                          <a:solidFill>
                            <a:schemeClr val="tx1"/>
                          </a:solidFill>
                          <a:effectLst/>
                          <a:latin typeface="ＭＳ Ｐゴシック"/>
                        </a:rPr>
                        <a:t>→</a:t>
                      </a:r>
                      <a:r>
                        <a:rPr lang="en-US" altLang="ja-JP" sz="1100" b="1" i="0" u="sng" strike="noStrike">
                          <a:solidFill>
                            <a:schemeClr val="tx1"/>
                          </a:solidFill>
                          <a:effectLst/>
                          <a:latin typeface="ＭＳ Ｐゴシック"/>
                        </a:rPr>
                        <a:t>1,400</a:t>
                      </a:r>
                      <a:r>
                        <a:rPr lang="ja-JP" altLang="en-US" sz="1100" b="1" i="0" u="sng" strike="noStrike">
                          <a:solidFill>
                            <a:schemeClr val="tx1"/>
                          </a:solidFill>
                          <a:effectLst/>
                          <a:latin typeface="ＭＳ Ｐゴシック"/>
                        </a:rPr>
                        <a:t>円</a:t>
                      </a:r>
                      <a:r>
                        <a:rPr lang="ja-JP" altLang="en-US" sz="1100" b="1" i="0" u="none" strike="noStrike">
                          <a:solidFill>
                            <a:schemeClr val="tx1"/>
                          </a:solidFill>
                          <a:effectLst/>
                          <a:latin typeface="ＭＳ Ｐゴシック"/>
                        </a:rPr>
                        <a:t>　　</a:t>
                      </a:r>
                      <a:r>
                        <a:rPr kumimoji="1" lang="ja-JP" altLang="en-US" sz="1100" b="0" i="0" u="none" strike="noStrike" kern="1200" cap="none" spc="0" normalizeH="0" baseline="0" noProof="0">
                          <a:ln>
                            <a:noFill/>
                          </a:ln>
                          <a:solidFill>
                            <a:schemeClr val="tx1"/>
                          </a:solidFill>
                          <a:effectLst/>
                          <a:uLnTx/>
                          <a:uFillTx/>
                          <a:latin typeface="ＭＳ Ｐゴシック"/>
                          <a:ea typeface="+mn-ea"/>
                          <a:cs typeface="+mn-cs"/>
                        </a:rPr>
                        <a:t>３局所</a:t>
                      </a:r>
                      <a:r>
                        <a:rPr lang="ja-JP" altLang="en-US" sz="1100" b="0" i="0" u="none" strike="noStrike">
                          <a:solidFill>
                            <a:schemeClr val="tx1"/>
                          </a:solidFill>
                          <a:effectLst/>
                          <a:latin typeface="ＭＳ Ｐゴシック"/>
                        </a:rPr>
                        <a:t>　</a:t>
                      </a:r>
                      <a:r>
                        <a:rPr lang="en-US" altLang="ja-JP" sz="1100" b="1" i="0" u="none" strike="noStrike">
                          <a:solidFill>
                            <a:schemeClr val="tx1"/>
                          </a:solidFill>
                          <a:effectLst/>
                          <a:latin typeface="ＭＳ Ｐゴシック"/>
                        </a:rPr>
                        <a:t>1,810</a:t>
                      </a:r>
                      <a:r>
                        <a:rPr lang="ja-JP" altLang="en-US" sz="1100" b="1" i="0" u="none" strike="noStrike">
                          <a:solidFill>
                            <a:schemeClr val="tx1"/>
                          </a:solidFill>
                          <a:effectLst/>
                          <a:latin typeface="ＭＳ Ｐゴシック"/>
                        </a:rPr>
                        <a:t>円</a:t>
                      </a:r>
                      <a:r>
                        <a:rPr lang="ja-JP" altLang="en-US" sz="1100" b="0" i="0" u="none" strike="noStrike">
                          <a:solidFill>
                            <a:schemeClr val="tx1"/>
                          </a:solidFill>
                          <a:effectLst/>
                          <a:latin typeface="ＭＳ Ｐゴシック"/>
                        </a:rPr>
                        <a:t>→</a:t>
                      </a:r>
                      <a:r>
                        <a:rPr lang="en-US" altLang="ja-JP" sz="1100" b="1" i="0" u="sng" strike="noStrike">
                          <a:solidFill>
                            <a:schemeClr val="tx1"/>
                          </a:solidFill>
                          <a:effectLst/>
                          <a:latin typeface="ＭＳ Ｐゴシック"/>
                        </a:rPr>
                        <a:t>1,870</a:t>
                      </a:r>
                      <a:r>
                        <a:rPr lang="ja-JP" altLang="en-US" sz="1100" b="1" i="0" u="sng" strike="noStrike">
                          <a:solidFill>
                            <a:schemeClr val="tx1"/>
                          </a:solidFill>
                          <a:effectLst/>
                          <a:latin typeface="ＭＳ Ｐゴシック"/>
                        </a:rPr>
                        <a:t>円</a:t>
                      </a:r>
                      <a:r>
                        <a:rPr lang="ja-JP" altLang="en-US" sz="1100" b="1" i="0" u="none" strike="noStrike">
                          <a:solidFill>
                            <a:schemeClr val="tx1"/>
                          </a:solidFill>
                          <a:effectLst/>
                          <a:latin typeface="ＭＳ Ｐゴシック"/>
                        </a:rPr>
                        <a:t>　　</a:t>
                      </a:r>
                      <a:r>
                        <a:rPr kumimoji="1" lang="ja-JP" altLang="en-US" sz="1100" b="0" i="0" u="none" strike="noStrike" kern="1200" cap="none" spc="0" normalizeH="0" baseline="0" noProof="0">
                          <a:ln>
                            <a:noFill/>
                          </a:ln>
                          <a:solidFill>
                            <a:schemeClr val="tx1"/>
                          </a:solidFill>
                          <a:effectLst/>
                          <a:uLnTx/>
                          <a:uFillTx/>
                          <a:latin typeface="ＭＳ Ｐゴシック"/>
                          <a:ea typeface="+mn-ea"/>
                          <a:cs typeface="+mn-cs"/>
                        </a:rPr>
                        <a:t>４局所</a:t>
                      </a:r>
                      <a:r>
                        <a:rPr lang="ja-JP" altLang="en-US" sz="1100" b="0" i="0" u="none" strike="noStrike">
                          <a:solidFill>
                            <a:schemeClr val="tx1"/>
                          </a:solidFill>
                          <a:effectLst/>
                          <a:latin typeface="ＭＳ Ｐゴシック"/>
                        </a:rPr>
                        <a:t>　</a:t>
                      </a:r>
                      <a:r>
                        <a:rPr lang="en-US" altLang="ja-JP" sz="1100" b="1" i="0" u="none" strike="noStrike">
                          <a:solidFill>
                            <a:schemeClr val="tx1"/>
                          </a:solidFill>
                          <a:effectLst/>
                          <a:latin typeface="ＭＳ Ｐゴシック"/>
                        </a:rPr>
                        <a:t>2,260</a:t>
                      </a:r>
                      <a:r>
                        <a:rPr lang="ja-JP" altLang="en-US" sz="1100" b="1" i="0" u="none" strike="noStrike">
                          <a:solidFill>
                            <a:schemeClr val="tx1"/>
                          </a:solidFill>
                          <a:effectLst/>
                          <a:latin typeface="ＭＳ Ｐゴシック"/>
                        </a:rPr>
                        <a:t>円</a:t>
                      </a:r>
                      <a:r>
                        <a:rPr lang="ja-JP" altLang="en-US" sz="1100" b="0" i="0" u="none" strike="noStrike">
                          <a:solidFill>
                            <a:schemeClr val="tx1"/>
                          </a:solidFill>
                          <a:effectLst/>
                          <a:latin typeface="ＭＳ Ｐゴシック"/>
                        </a:rPr>
                        <a:t>→</a:t>
                      </a:r>
                      <a:r>
                        <a:rPr lang="en-US" altLang="ja-JP" sz="1100" b="1" i="0" u="sng" strike="noStrike">
                          <a:solidFill>
                            <a:schemeClr val="tx1"/>
                          </a:solidFill>
                          <a:effectLst/>
                          <a:latin typeface="ＭＳ Ｐゴシック"/>
                        </a:rPr>
                        <a:t>2,340</a:t>
                      </a:r>
                      <a:r>
                        <a:rPr lang="ja-JP" altLang="en-US" sz="1100" b="1" i="0" u="sng" strike="noStrike">
                          <a:solidFill>
                            <a:schemeClr val="tx1"/>
                          </a:solidFill>
                          <a:effectLst/>
                          <a:latin typeface="ＭＳ Ｐゴシック"/>
                        </a:rPr>
                        <a:t>円</a:t>
                      </a:r>
                      <a:r>
                        <a:rPr lang="ja-JP" altLang="en-US" sz="1100" b="1" i="0" u="none" strike="noStrike">
                          <a:solidFill>
                            <a:schemeClr val="tx1"/>
                          </a:solidFill>
                          <a:effectLst/>
                          <a:latin typeface="ＭＳ Ｐゴシック"/>
                        </a:rPr>
                        <a:t>　　</a:t>
                      </a:r>
                      <a:r>
                        <a:rPr kumimoji="1" lang="ja-JP" altLang="en-US" sz="1100" b="0" i="0" u="none" strike="noStrike" kern="1200" cap="none" spc="0" normalizeH="0" baseline="0" noProof="0">
                          <a:ln>
                            <a:noFill/>
                          </a:ln>
                          <a:solidFill>
                            <a:schemeClr val="tx1"/>
                          </a:solidFill>
                          <a:effectLst/>
                          <a:uLnTx/>
                          <a:uFillTx/>
                          <a:latin typeface="ＭＳ Ｐゴシック"/>
                          <a:ea typeface="+mn-ea"/>
                          <a:cs typeface="+mn-cs"/>
                        </a:rPr>
                        <a:t>５局所</a:t>
                      </a:r>
                      <a:r>
                        <a:rPr lang="ja-JP" altLang="en-US" sz="1100" b="0" i="0" u="none" strike="noStrike">
                          <a:solidFill>
                            <a:schemeClr val="tx1"/>
                          </a:solidFill>
                          <a:effectLst/>
                          <a:latin typeface="ＭＳ Ｐゴシック"/>
                        </a:rPr>
                        <a:t>　</a:t>
                      </a:r>
                      <a:r>
                        <a:rPr lang="en-US" altLang="ja-JP" sz="1100" b="1" i="0" u="none" strike="noStrike">
                          <a:solidFill>
                            <a:schemeClr val="tx1"/>
                          </a:solidFill>
                          <a:effectLst/>
                          <a:latin typeface="ＭＳ Ｐゴシック"/>
                        </a:rPr>
                        <a:t>2,710</a:t>
                      </a:r>
                      <a:r>
                        <a:rPr lang="ja-JP" altLang="en-US" sz="1100" b="1" i="0" u="none" strike="noStrike">
                          <a:solidFill>
                            <a:schemeClr val="tx1"/>
                          </a:solidFill>
                          <a:effectLst/>
                          <a:latin typeface="ＭＳ Ｐゴシック"/>
                        </a:rPr>
                        <a:t>円</a:t>
                      </a:r>
                      <a:r>
                        <a:rPr lang="ja-JP" altLang="en-US" sz="1100" b="0" i="0" u="none" strike="noStrike">
                          <a:solidFill>
                            <a:schemeClr val="tx1"/>
                          </a:solidFill>
                          <a:effectLst/>
                          <a:latin typeface="ＭＳ Ｐゴシック"/>
                        </a:rPr>
                        <a:t>→</a:t>
                      </a:r>
                      <a:r>
                        <a:rPr lang="en-US" altLang="ja-JP" sz="1100" b="1" i="0" u="sng" strike="noStrike">
                          <a:solidFill>
                            <a:schemeClr val="tx1"/>
                          </a:solidFill>
                          <a:effectLst/>
                          <a:latin typeface="ＭＳ Ｐゴシック"/>
                        </a:rPr>
                        <a:t>2,810</a:t>
                      </a:r>
                      <a:r>
                        <a:rPr lang="ja-JP" altLang="en-US" sz="1100" b="1" i="0" u="sng" strike="noStrike">
                          <a:solidFill>
                            <a:schemeClr val="tx1"/>
                          </a:solidFill>
                          <a:effectLst/>
                          <a:latin typeface="ＭＳ Ｐゴシック"/>
                        </a:rPr>
                        <a:t>円</a:t>
                      </a:r>
                      <a:endParaRPr kumimoji="1" lang="en-US" altLang="ja-JP" sz="1100" b="0" i="0" u="sng" strike="noStrike" kern="1200" cap="none" spc="0" normalizeH="0" baseline="0" noProof="0">
                        <a:ln>
                          <a:noFill/>
                        </a:ln>
                        <a:solidFill>
                          <a:schemeClr val="tx1"/>
                        </a:solidFill>
                        <a:effectLst/>
                        <a:uLnTx/>
                        <a:uFillTx/>
                        <a:latin typeface="ＭＳ Ｐゴシック"/>
                        <a:ea typeface="+mn-ea"/>
                        <a:cs typeface="+mn-cs"/>
                      </a:endParaRPr>
                    </a:p>
                    <a:p>
                      <a:pPr marL="0" marR="0" lvl="0" indent="180975" algn="l" defTabSz="914400" rtl="0" eaLnBrk="1" fontAlgn="ctr" latinLnBrk="0" hangingPunct="1">
                        <a:lnSpc>
                          <a:spcPct val="100000"/>
                        </a:lnSpc>
                        <a:spcBef>
                          <a:spcPts val="0"/>
                        </a:spcBef>
                        <a:spcAft>
                          <a:spcPts val="0"/>
                        </a:spcAft>
                        <a:buClrTx/>
                        <a:buSzTx/>
                        <a:buFontTx/>
                        <a:buNone/>
                        <a:tabLst/>
                        <a:defRPr/>
                      </a:pPr>
                      <a:endParaRPr lang="en-US" altLang="ja-JP" sz="1100" b="1" i="0" u="none" strike="noStrike">
                        <a:solidFill>
                          <a:schemeClr val="tx1"/>
                        </a:solidFill>
                        <a:effectLst/>
                        <a:latin typeface="ＭＳ Ｐゴシック"/>
                      </a:endParaRPr>
                    </a:p>
                    <a:p>
                      <a:pPr marL="0" marR="0" lvl="0" indent="180975" algn="l" defTabSz="914400" rtl="0" eaLnBrk="1" fontAlgn="ctr" latinLnBrk="0" hangingPunct="1">
                        <a:lnSpc>
                          <a:spcPct val="100000"/>
                        </a:lnSpc>
                        <a:spcBef>
                          <a:spcPts val="0"/>
                        </a:spcBef>
                        <a:spcAft>
                          <a:spcPts val="0"/>
                        </a:spcAft>
                        <a:buClrTx/>
                        <a:buSzTx/>
                        <a:buFontTx/>
                        <a:buNone/>
                        <a:tabLst/>
                        <a:defRPr/>
                      </a:pPr>
                      <a:r>
                        <a:rPr kumimoji="1" lang="ja-JP" altLang="en-US" sz="1100" b="0" i="0" u="sng" strike="noStrike" kern="1200" cap="none" spc="0" normalizeH="0" baseline="0" noProof="0">
                          <a:ln>
                            <a:noFill/>
                          </a:ln>
                          <a:solidFill>
                            <a:schemeClr val="tx1"/>
                          </a:solidFill>
                          <a:effectLst/>
                          <a:uLnTx/>
                          <a:uFillTx/>
                          <a:latin typeface="ＭＳ Ｐゴシック"/>
                          <a:ea typeface="+mn-ea"/>
                          <a:cs typeface="+mn-cs"/>
                        </a:rPr>
                        <a:t>訪問施術料４　　　</a:t>
                      </a:r>
                      <a:r>
                        <a:rPr kumimoji="1" lang="en-US" altLang="ja-JP" sz="1100" b="0" i="0" u="sng" strike="noStrike" kern="1200" cap="none" spc="0" normalizeH="0" baseline="0" noProof="0">
                          <a:ln>
                            <a:noFill/>
                          </a:ln>
                          <a:solidFill>
                            <a:schemeClr val="tx1"/>
                          </a:solidFill>
                          <a:effectLst/>
                          <a:uLnTx/>
                          <a:uFillTx/>
                          <a:latin typeface="ＭＳ Ｐゴシック"/>
                          <a:ea typeface="+mn-ea"/>
                          <a:cs typeface="+mn-cs"/>
                        </a:rPr>
                        <a:t>※</a:t>
                      </a:r>
                      <a:r>
                        <a:rPr kumimoji="1" lang="ja-JP" altLang="en-US" sz="1100" b="0" i="0" u="sng" strike="noStrike" kern="1200" cap="none" spc="0" normalizeH="0" baseline="0" noProof="0">
                          <a:ln>
                            <a:noFill/>
                          </a:ln>
                          <a:solidFill>
                            <a:schemeClr val="tx1"/>
                          </a:solidFill>
                          <a:effectLst/>
                          <a:uLnTx/>
                          <a:uFillTx/>
                          <a:latin typeface="ＭＳ Ｐゴシック"/>
                          <a:ea typeface="+mn-ea"/>
                          <a:cs typeface="+mn-cs"/>
                        </a:rPr>
                        <a:t>　同一日・同一建物で施術を行った患者数が「</a:t>
                      </a:r>
                      <a:r>
                        <a:rPr kumimoji="1" lang="en-US" altLang="ja-JP" sz="1100" b="0" i="0" u="sng" strike="noStrike" kern="1200" cap="none" spc="0" normalizeH="0" baseline="0" noProof="0">
                          <a:ln>
                            <a:noFill/>
                          </a:ln>
                          <a:solidFill>
                            <a:schemeClr val="tx1"/>
                          </a:solidFill>
                          <a:effectLst/>
                          <a:uLnTx/>
                          <a:uFillTx/>
                          <a:latin typeface="ＭＳ Ｐゴシック"/>
                          <a:ea typeface="+mn-ea"/>
                          <a:cs typeface="+mn-cs"/>
                        </a:rPr>
                        <a:t>10</a:t>
                      </a:r>
                      <a:r>
                        <a:rPr kumimoji="1" lang="ja-JP" altLang="en-US" sz="1100" b="0" i="0" u="sng" strike="noStrike" kern="1200" cap="none" spc="0" normalizeH="0" baseline="0" noProof="0">
                          <a:ln>
                            <a:noFill/>
                          </a:ln>
                          <a:solidFill>
                            <a:schemeClr val="tx1"/>
                          </a:solidFill>
                          <a:effectLst/>
                          <a:uLnTx/>
                          <a:uFillTx/>
                          <a:latin typeface="ＭＳ Ｐゴシック"/>
                          <a:ea typeface="+mn-ea"/>
                          <a:cs typeface="+mn-cs"/>
                        </a:rPr>
                        <a:t>人以上</a:t>
                      </a:r>
                      <a:r>
                        <a:rPr kumimoji="1" lang="en-US" altLang="ja-JP" sz="1100" b="0" i="0" u="sng" strike="noStrike" kern="1200" cap="none" spc="0" normalizeH="0" baseline="0" noProof="0">
                          <a:ln>
                            <a:noFill/>
                          </a:ln>
                          <a:solidFill>
                            <a:schemeClr val="tx1"/>
                          </a:solidFill>
                          <a:effectLst/>
                          <a:uLnTx/>
                          <a:uFillTx/>
                          <a:latin typeface="ＭＳ Ｐゴシック"/>
                          <a:ea typeface="+mn-ea"/>
                          <a:cs typeface="+mn-cs"/>
                        </a:rPr>
                        <a:t>19</a:t>
                      </a:r>
                      <a:r>
                        <a:rPr kumimoji="1" lang="ja-JP" altLang="en-US" sz="1100" b="0" i="0" u="sng" strike="noStrike" kern="1200" cap="none" spc="0" normalizeH="0" baseline="0" noProof="0">
                          <a:ln>
                            <a:noFill/>
                          </a:ln>
                          <a:solidFill>
                            <a:schemeClr val="tx1"/>
                          </a:solidFill>
                          <a:effectLst/>
                          <a:uLnTx/>
                          <a:uFillTx/>
                          <a:latin typeface="ＭＳ Ｐゴシック"/>
                          <a:ea typeface="+mn-ea"/>
                          <a:cs typeface="+mn-cs"/>
                        </a:rPr>
                        <a:t>人以下の場合」の患者１人あたり料金　</a:t>
                      </a:r>
                      <a:r>
                        <a:rPr kumimoji="1" lang="en-US" altLang="ja-JP" sz="1100" b="0" i="0" u="sng" strike="noStrike" kern="1200" cap="none" spc="0" normalizeH="0" baseline="0" noProof="0">
                          <a:ln>
                            <a:noFill/>
                          </a:ln>
                          <a:solidFill>
                            <a:schemeClr val="tx1"/>
                          </a:solidFill>
                          <a:effectLst/>
                          <a:uLnTx/>
                          <a:uFillTx/>
                          <a:latin typeface="ＭＳ Ｐゴシック"/>
                          <a:ea typeface="+mn-ea"/>
                          <a:cs typeface="+mn-cs"/>
                        </a:rPr>
                        <a:t>※</a:t>
                      </a:r>
                      <a:r>
                        <a:rPr kumimoji="1" lang="ja-JP" altLang="en-US" sz="1100" b="0" i="0" u="sng" strike="noStrike" kern="1200" cap="none" spc="0" normalizeH="0" baseline="0" noProof="0">
                          <a:ln>
                            <a:noFill/>
                          </a:ln>
                          <a:solidFill>
                            <a:schemeClr val="tx1"/>
                          </a:solidFill>
                          <a:effectLst/>
                          <a:uLnTx/>
                          <a:uFillTx/>
                          <a:latin typeface="ＭＳ Ｐゴシック"/>
                          <a:ea typeface="+mn-ea"/>
                          <a:cs typeface="+mn-cs"/>
                        </a:rPr>
                        <a:t> 新設</a:t>
                      </a:r>
                      <a:endParaRPr kumimoji="1" lang="en-US" altLang="ja-JP" sz="1100" b="0" i="0" u="sng" strike="noStrike" kern="1200" cap="none" spc="0" normalizeH="0" baseline="0" noProof="0">
                        <a:ln>
                          <a:noFill/>
                        </a:ln>
                        <a:solidFill>
                          <a:schemeClr val="tx1"/>
                        </a:solidFill>
                        <a:effectLst/>
                        <a:uLnTx/>
                        <a:uFillTx/>
                        <a:latin typeface="ＭＳ Ｐゴシック"/>
                        <a:ea typeface="+mn-ea"/>
                        <a:cs typeface="+mn-cs"/>
                      </a:endParaRPr>
                    </a:p>
                    <a:p>
                      <a:pPr marL="0" marR="0" lvl="0" indent="180975" algn="l" defTabSz="914400" rtl="0" eaLnBrk="1" fontAlgn="ctr"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a:ln>
                            <a:noFill/>
                          </a:ln>
                          <a:solidFill>
                            <a:schemeClr val="tx1"/>
                          </a:solidFill>
                          <a:effectLst/>
                          <a:uLnTx/>
                          <a:uFillTx/>
                          <a:latin typeface="ＭＳ Ｐゴシック"/>
                          <a:ea typeface="+mn-ea"/>
                          <a:cs typeface="+mn-cs"/>
                        </a:rPr>
                        <a:t>（</a:t>
                      </a:r>
                      <a:r>
                        <a:rPr kumimoji="1" lang="en-US" altLang="ja-JP" sz="1100" b="0" i="0" u="none" strike="noStrike" kern="1200" cap="none" spc="0" normalizeH="0" baseline="0" noProof="0">
                          <a:ln>
                            <a:noFill/>
                          </a:ln>
                          <a:solidFill>
                            <a:schemeClr val="tx1"/>
                          </a:solidFill>
                          <a:effectLst/>
                          <a:uLnTx/>
                          <a:uFillTx/>
                          <a:latin typeface="ＭＳ Ｐゴシック"/>
                          <a:ea typeface="+mn-ea"/>
                          <a:cs typeface="+mn-cs"/>
                        </a:rPr>
                        <a:t>10</a:t>
                      </a:r>
                      <a:r>
                        <a:rPr kumimoji="1" lang="ja-JP" altLang="en-US" sz="1100" b="0" i="0" u="none" strike="noStrike" kern="1200" cap="none" spc="0" normalizeH="0" baseline="0" noProof="0">
                          <a:ln>
                            <a:noFill/>
                          </a:ln>
                          <a:solidFill>
                            <a:schemeClr val="tx1"/>
                          </a:solidFill>
                          <a:effectLst/>
                          <a:uLnTx/>
                          <a:uFillTx/>
                          <a:latin typeface="ＭＳ Ｐゴシック"/>
                          <a:ea typeface="+mn-ea"/>
                          <a:cs typeface="+mn-cs"/>
                        </a:rPr>
                        <a:t>人～</a:t>
                      </a:r>
                      <a:r>
                        <a:rPr kumimoji="1" lang="en-US" altLang="ja-JP" sz="1100" b="0" i="0" u="none" strike="noStrike" kern="1200" cap="none" spc="0" normalizeH="0" baseline="0" noProof="0">
                          <a:ln>
                            <a:noFill/>
                          </a:ln>
                          <a:solidFill>
                            <a:schemeClr val="tx1"/>
                          </a:solidFill>
                          <a:effectLst/>
                          <a:uLnTx/>
                          <a:uFillTx/>
                          <a:latin typeface="ＭＳ Ｐゴシック"/>
                          <a:ea typeface="+mn-ea"/>
                          <a:cs typeface="+mn-cs"/>
                        </a:rPr>
                        <a:t>19</a:t>
                      </a:r>
                      <a:r>
                        <a:rPr kumimoji="1" lang="ja-JP" altLang="en-US" sz="1100" b="0" i="0" u="none" strike="noStrike" kern="1200" cap="none" spc="0" normalizeH="0" baseline="0" noProof="0">
                          <a:ln>
                            <a:noFill/>
                          </a:ln>
                          <a:solidFill>
                            <a:schemeClr val="tx1"/>
                          </a:solidFill>
                          <a:effectLst/>
                          <a:uLnTx/>
                          <a:uFillTx/>
                          <a:latin typeface="ＭＳ Ｐゴシック"/>
                          <a:ea typeface="+mn-ea"/>
                          <a:cs typeface="+mn-cs"/>
                        </a:rPr>
                        <a:t>人）　　 　</a:t>
                      </a:r>
                      <a:endParaRPr kumimoji="1" lang="en-US" altLang="ja-JP" sz="1100" b="0" i="0" u="none" strike="noStrike" kern="1200" cap="none" spc="0" normalizeH="0" baseline="0" noProof="0">
                        <a:ln>
                          <a:noFill/>
                        </a:ln>
                        <a:solidFill>
                          <a:schemeClr val="tx1"/>
                        </a:solidFill>
                        <a:effectLst/>
                        <a:uLnTx/>
                        <a:uFillTx/>
                        <a:latin typeface="ＭＳ Ｐゴシック"/>
                        <a:ea typeface="+mn-ea"/>
                        <a:cs typeface="+mn-cs"/>
                      </a:endParaRPr>
                    </a:p>
                    <a:p>
                      <a:pPr marL="0" marR="0" lvl="0" indent="180975" algn="l" defTabSz="914400" rtl="0" eaLnBrk="1" fontAlgn="ctr"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a:ln>
                            <a:noFill/>
                          </a:ln>
                          <a:solidFill>
                            <a:schemeClr val="tx1"/>
                          </a:solidFill>
                          <a:effectLst/>
                          <a:uLnTx/>
                          <a:uFillTx/>
                          <a:latin typeface="ＭＳ Ｐゴシック"/>
                          <a:ea typeface="+mn-ea"/>
                          <a:cs typeface="+mn-cs"/>
                        </a:rPr>
                        <a:t>１局所</a:t>
                      </a:r>
                      <a:r>
                        <a:rPr lang="ja-JP" altLang="en-US" sz="1100" b="0" i="0" u="none" strike="noStrike">
                          <a:solidFill>
                            <a:schemeClr val="tx1"/>
                          </a:solidFill>
                          <a:effectLst/>
                          <a:latin typeface="ＭＳ Ｐゴシック"/>
                        </a:rPr>
                        <a:t>　 </a:t>
                      </a:r>
                      <a:r>
                        <a:rPr lang="en-US" altLang="ja-JP" sz="1100" b="1" i="0" u="sng" strike="noStrike">
                          <a:solidFill>
                            <a:schemeClr val="tx1"/>
                          </a:solidFill>
                          <a:effectLst/>
                          <a:latin typeface="ＭＳ Ｐゴシック"/>
                        </a:rPr>
                        <a:t>620</a:t>
                      </a:r>
                      <a:r>
                        <a:rPr lang="ja-JP" altLang="en-US" sz="1100" b="1" i="0" u="sng" strike="noStrike">
                          <a:solidFill>
                            <a:schemeClr val="tx1"/>
                          </a:solidFill>
                          <a:effectLst/>
                          <a:latin typeface="ＭＳ Ｐゴシック"/>
                        </a:rPr>
                        <a:t>円</a:t>
                      </a:r>
                      <a:r>
                        <a:rPr lang="ja-JP" altLang="en-US" sz="1100" b="1" i="0" u="none" strike="noStrike">
                          <a:solidFill>
                            <a:schemeClr val="tx1"/>
                          </a:solidFill>
                          <a:effectLst/>
                          <a:latin typeface="ＭＳ Ｐゴシック"/>
                        </a:rPr>
                        <a:t>　　</a:t>
                      </a:r>
                      <a:r>
                        <a:rPr kumimoji="1" lang="ja-JP" altLang="en-US" sz="1100" b="0" i="0" u="none" strike="noStrike" kern="1200" cap="none" spc="0" normalizeH="0" baseline="0" noProof="0">
                          <a:ln>
                            <a:noFill/>
                          </a:ln>
                          <a:solidFill>
                            <a:schemeClr val="tx1"/>
                          </a:solidFill>
                          <a:effectLst/>
                          <a:uLnTx/>
                          <a:uFillTx/>
                          <a:latin typeface="ＭＳ Ｐゴシック"/>
                          <a:ea typeface="+mn-ea"/>
                          <a:cs typeface="+mn-cs"/>
                        </a:rPr>
                        <a:t>２局所</a:t>
                      </a:r>
                      <a:r>
                        <a:rPr lang="ja-JP" altLang="en-US" sz="1100" b="0" i="0" u="none" strike="noStrike">
                          <a:solidFill>
                            <a:schemeClr val="tx1"/>
                          </a:solidFill>
                          <a:effectLst/>
                          <a:latin typeface="ＭＳ Ｐゴシック"/>
                        </a:rPr>
                        <a:t>　</a:t>
                      </a:r>
                      <a:r>
                        <a:rPr lang="en-US" altLang="ja-JP" sz="1100" b="1" i="0" u="sng" strike="noStrike">
                          <a:solidFill>
                            <a:schemeClr val="tx1"/>
                          </a:solidFill>
                          <a:effectLst/>
                          <a:latin typeface="ＭＳ Ｐゴシック"/>
                        </a:rPr>
                        <a:t>1,090</a:t>
                      </a:r>
                      <a:r>
                        <a:rPr lang="ja-JP" altLang="en-US" sz="1100" b="1" i="0" u="sng" strike="noStrike">
                          <a:solidFill>
                            <a:schemeClr val="tx1"/>
                          </a:solidFill>
                          <a:effectLst/>
                          <a:latin typeface="ＭＳ Ｐゴシック"/>
                        </a:rPr>
                        <a:t>円</a:t>
                      </a:r>
                      <a:r>
                        <a:rPr lang="ja-JP" altLang="en-US" sz="1100" b="1" i="0" u="none" strike="noStrike">
                          <a:solidFill>
                            <a:schemeClr val="tx1"/>
                          </a:solidFill>
                          <a:effectLst/>
                          <a:latin typeface="ＭＳ Ｐゴシック"/>
                        </a:rPr>
                        <a:t>　　</a:t>
                      </a:r>
                      <a:r>
                        <a:rPr kumimoji="1" lang="ja-JP" altLang="en-US" sz="1100" b="0" i="0" u="none" strike="noStrike" kern="1200" cap="none" spc="0" normalizeH="0" baseline="0" noProof="0">
                          <a:ln>
                            <a:noFill/>
                          </a:ln>
                          <a:solidFill>
                            <a:schemeClr val="tx1"/>
                          </a:solidFill>
                          <a:effectLst/>
                          <a:uLnTx/>
                          <a:uFillTx/>
                          <a:latin typeface="ＭＳ Ｐゴシック"/>
                          <a:ea typeface="+mn-ea"/>
                          <a:cs typeface="+mn-cs"/>
                        </a:rPr>
                        <a:t>３局所</a:t>
                      </a:r>
                      <a:r>
                        <a:rPr lang="ja-JP" altLang="en-US" sz="1100" b="0" i="0" u="none" strike="noStrike">
                          <a:solidFill>
                            <a:schemeClr val="tx1"/>
                          </a:solidFill>
                          <a:effectLst/>
                          <a:latin typeface="ＭＳ Ｐゴシック"/>
                        </a:rPr>
                        <a:t>　</a:t>
                      </a:r>
                      <a:r>
                        <a:rPr lang="en-US" altLang="ja-JP" sz="1100" b="1" i="0" u="sng" strike="noStrike">
                          <a:solidFill>
                            <a:schemeClr val="tx1"/>
                          </a:solidFill>
                          <a:effectLst/>
                          <a:latin typeface="ＭＳ Ｐゴシック"/>
                        </a:rPr>
                        <a:t>1,560</a:t>
                      </a:r>
                      <a:r>
                        <a:rPr lang="ja-JP" altLang="en-US" sz="1100" b="1" i="0" u="sng" strike="noStrike">
                          <a:solidFill>
                            <a:schemeClr val="tx1"/>
                          </a:solidFill>
                          <a:effectLst/>
                          <a:latin typeface="ＭＳ Ｐゴシック"/>
                        </a:rPr>
                        <a:t>円</a:t>
                      </a:r>
                      <a:r>
                        <a:rPr lang="ja-JP" altLang="en-US" sz="1100" b="1" i="0" u="none" strike="noStrike">
                          <a:solidFill>
                            <a:schemeClr val="tx1"/>
                          </a:solidFill>
                          <a:effectLst/>
                          <a:latin typeface="ＭＳ Ｐゴシック"/>
                        </a:rPr>
                        <a:t>　　</a:t>
                      </a:r>
                      <a:r>
                        <a:rPr kumimoji="1" lang="ja-JP" altLang="en-US" sz="1100" b="0" i="0" u="none" strike="noStrike" kern="1200" cap="none" spc="0" normalizeH="0" baseline="0" noProof="0">
                          <a:ln>
                            <a:noFill/>
                          </a:ln>
                          <a:solidFill>
                            <a:schemeClr val="tx1"/>
                          </a:solidFill>
                          <a:effectLst/>
                          <a:uLnTx/>
                          <a:uFillTx/>
                          <a:latin typeface="ＭＳ Ｐゴシック"/>
                          <a:ea typeface="+mn-ea"/>
                          <a:cs typeface="+mn-cs"/>
                        </a:rPr>
                        <a:t>４局所</a:t>
                      </a:r>
                      <a:r>
                        <a:rPr lang="ja-JP" altLang="en-US" sz="1100" b="0" i="0" u="none" strike="noStrike">
                          <a:solidFill>
                            <a:schemeClr val="tx1"/>
                          </a:solidFill>
                          <a:effectLst/>
                          <a:latin typeface="ＭＳ Ｐゴシック"/>
                        </a:rPr>
                        <a:t>　</a:t>
                      </a:r>
                      <a:r>
                        <a:rPr lang="en-US" altLang="ja-JP" sz="1100" b="1" i="0" u="sng" strike="noStrike">
                          <a:solidFill>
                            <a:schemeClr val="tx1"/>
                          </a:solidFill>
                          <a:effectLst/>
                          <a:latin typeface="ＭＳ Ｐゴシック"/>
                        </a:rPr>
                        <a:t>2,030</a:t>
                      </a:r>
                      <a:r>
                        <a:rPr lang="ja-JP" altLang="en-US" sz="1100" b="1" i="0" u="sng" strike="noStrike">
                          <a:solidFill>
                            <a:schemeClr val="tx1"/>
                          </a:solidFill>
                          <a:effectLst/>
                          <a:latin typeface="ＭＳ Ｐゴシック"/>
                        </a:rPr>
                        <a:t>円</a:t>
                      </a:r>
                      <a:r>
                        <a:rPr lang="ja-JP" altLang="en-US" sz="1100" b="1" i="0" u="none" strike="noStrike">
                          <a:solidFill>
                            <a:schemeClr val="tx1"/>
                          </a:solidFill>
                          <a:effectLst/>
                          <a:latin typeface="ＭＳ Ｐゴシック"/>
                        </a:rPr>
                        <a:t>　　</a:t>
                      </a:r>
                      <a:r>
                        <a:rPr kumimoji="1" lang="ja-JP" altLang="en-US" sz="1100" b="0" i="0" u="none" strike="noStrike" kern="1200" cap="none" spc="0" normalizeH="0" baseline="0" noProof="0">
                          <a:ln>
                            <a:noFill/>
                          </a:ln>
                          <a:solidFill>
                            <a:schemeClr val="tx1"/>
                          </a:solidFill>
                          <a:effectLst/>
                          <a:uLnTx/>
                          <a:uFillTx/>
                          <a:latin typeface="ＭＳ Ｐゴシック"/>
                          <a:ea typeface="+mn-ea"/>
                          <a:cs typeface="+mn-cs"/>
                        </a:rPr>
                        <a:t>５局所</a:t>
                      </a:r>
                      <a:r>
                        <a:rPr lang="ja-JP" altLang="en-US" sz="1100" b="0" i="0" u="none" strike="noStrike">
                          <a:solidFill>
                            <a:schemeClr val="tx1"/>
                          </a:solidFill>
                          <a:effectLst/>
                          <a:latin typeface="ＭＳ Ｐゴシック"/>
                        </a:rPr>
                        <a:t>　</a:t>
                      </a:r>
                      <a:r>
                        <a:rPr lang="en-US" altLang="ja-JP" sz="1100" b="1" i="0" u="sng" strike="noStrike">
                          <a:solidFill>
                            <a:schemeClr val="tx1"/>
                          </a:solidFill>
                          <a:effectLst/>
                          <a:latin typeface="ＭＳ Ｐゴシック"/>
                        </a:rPr>
                        <a:t>2,500</a:t>
                      </a:r>
                      <a:r>
                        <a:rPr lang="ja-JP" altLang="en-US" sz="1100" b="1" i="0" u="sng" strike="noStrike">
                          <a:solidFill>
                            <a:schemeClr val="tx1"/>
                          </a:solidFill>
                          <a:effectLst/>
                          <a:latin typeface="ＭＳ Ｐゴシック"/>
                        </a:rPr>
                        <a:t>円</a:t>
                      </a:r>
                      <a:endParaRPr kumimoji="1" lang="en-US" altLang="ja-JP" sz="1100" b="0" i="0" u="sng" strike="noStrike" kern="1200" cap="none" spc="0" normalizeH="0" baseline="0" noProof="0">
                        <a:ln>
                          <a:noFill/>
                        </a:ln>
                        <a:solidFill>
                          <a:schemeClr val="tx1"/>
                        </a:solidFill>
                        <a:effectLst/>
                        <a:uLnTx/>
                        <a:uFillTx/>
                        <a:latin typeface="ＭＳ Ｐゴシック"/>
                        <a:ea typeface="+mn-ea"/>
                        <a:cs typeface="+mn-cs"/>
                      </a:endParaRPr>
                    </a:p>
                    <a:p>
                      <a:pPr marL="0" marR="0" lvl="0" indent="180975" algn="l" defTabSz="914400" rtl="0" eaLnBrk="1" fontAlgn="ctr" latinLnBrk="0" hangingPunct="1">
                        <a:lnSpc>
                          <a:spcPct val="100000"/>
                        </a:lnSpc>
                        <a:spcBef>
                          <a:spcPts val="0"/>
                        </a:spcBef>
                        <a:spcAft>
                          <a:spcPts val="0"/>
                        </a:spcAft>
                        <a:buClrTx/>
                        <a:buSzTx/>
                        <a:buFontTx/>
                        <a:buNone/>
                        <a:tabLst/>
                        <a:defRPr/>
                      </a:pPr>
                      <a:endParaRPr kumimoji="1" lang="en-US" altLang="ja-JP" sz="1100" b="0" i="0" u="sng" strike="noStrike" kern="1200" cap="none" spc="0" normalizeH="0" baseline="0" noProof="0">
                        <a:ln>
                          <a:noFill/>
                        </a:ln>
                        <a:solidFill>
                          <a:schemeClr val="tx1"/>
                        </a:solidFill>
                        <a:effectLst/>
                        <a:uLnTx/>
                        <a:uFillTx/>
                        <a:latin typeface="ＭＳ Ｐゴシック"/>
                        <a:ea typeface="+mn-ea"/>
                        <a:cs typeface="+mn-cs"/>
                      </a:endParaRPr>
                    </a:p>
                    <a:p>
                      <a:pPr marL="0" marR="0" lvl="0" indent="180975" algn="l" defTabSz="914400" rtl="0" eaLnBrk="1" fontAlgn="ctr" latinLnBrk="0" hangingPunct="1">
                        <a:lnSpc>
                          <a:spcPct val="100000"/>
                        </a:lnSpc>
                        <a:spcBef>
                          <a:spcPts val="0"/>
                        </a:spcBef>
                        <a:spcAft>
                          <a:spcPts val="0"/>
                        </a:spcAft>
                        <a:buClrTx/>
                        <a:buSzTx/>
                        <a:buFontTx/>
                        <a:buNone/>
                        <a:tabLst/>
                        <a:defRPr/>
                      </a:pPr>
                      <a:r>
                        <a:rPr kumimoji="1" lang="ja-JP" altLang="en-US" sz="1100" b="0" i="0" u="sng" strike="noStrike" kern="1200" cap="none" spc="0" normalizeH="0" baseline="0" noProof="0">
                          <a:ln>
                            <a:noFill/>
                          </a:ln>
                          <a:solidFill>
                            <a:schemeClr val="tx1"/>
                          </a:solidFill>
                          <a:effectLst/>
                          <a:uLnTx/>
                          <a:uFillTx/>
                          <a:latin typeface="ＭＳ Ｐゴシック"/>
                          <a:ea typeface="+mn-ea"/>
                          <a:cs typeface="+mn-cs"/>
                        </a:rPr>
                        <a:t>訪問施術料５　　　</a:t>
                      </a:r>
                      <a:r>
                        <a:rPr kumimoji="1" lang="en-US" altLang="ja-JP" sz="1100" b="0" i="0" u="sng" strike="noStrike" kern="1200" cap="none" spc="0" normalizeH="0" baseline="0" noProof="0">
                          <a:ln>
                            <a:noFill/>
                          </a:ln>
                          <a:solidFill>
                            <a:schemeClr val="tx1"/>
                          </a:solidFill>
                          <a:effectLst/>
                          <a:uLnTx/>
                          <a:uFillTx/>
                          <a:latin typeface="ＭＳ Ｐゴシック"/>
                          <a:ea typeface="+mn-ea"/>
                          <a:cs typeface="+mn-cs"/>
                        </a:rPr>
                        <a:t>※</a:t>
                      </a:r>
                      <a:r>
                        <a:rPr kumimoji="1" lang="ja-JP" altLang="en-US" sz="1100" b="0" i="0" u="sng" strike="noStrike" kern="1200" cap="none" spc="0" normalizeH="0" baseline="0" noProof="0">
                          <a:ln>
                            <a:noFill/>
                          </a:ln>
                          <a:solidFill>
                            <a:schemeClr val="tx1"/>
                          </a:solidFill>
                          <a:effectLst/>
                          <a:uLnTx/>
                          <a:uFillTx/>
                          <a:latin typeface="ＭＳ Ｐゴシック"/>
                          <a:ea typeface="+mn-ea"/>
                          <a:cs typeface="+mn-cs"/>
                        </a:rPr>
                        <a:t>　同一日・同一建物で施術を行った患者数が「</a:t>
                      </a:r>
                      <a:r>
                        <a:rPr kumimoji="1" lang="en-US" altLang="ja-JP" sz="1100" b="0" i="0" u="sng" strike="noStrike" kern="1200" cap="none" spc="0" normalizeH="0" baseline="0" noProof="0">
                          <a:ln>
                            <a:noFill/>
                          </a:ln>
                          <a:solidFill>
                            <a:schemeClr val="tx1"/>
                          </a:solidFill>
                          <a:effectLst/>
                          <a:uLnTx/>
                          <a:uFillTx/>
                          <a:latin typeface="ＭＳ Ｐゴシック"/>
                          <a:ea typeface="+mn-ea"/>
                          <a:cs typeface="+mn-cs"/>
                        </a:rPr>
                        <a:t>20</a:t>
                      </a:r>
                      <a:r>
                        <a:rPr kumimoji="1" lang="ja-JP" altLang="en-US" sz="1100" b="0" i="0" u="sng" strike="noStrike" kern="1200" cap="none" spc="0" normalizeH="0" baseline="0" noProof="0">
                          <a:ln>
                            <a:noFill/>
                          </a:ln>
                          <a:solidFill>
                            <a:schemeClr val="tx1"/>
                          </a:solidFill>
                          <a:effectLst/>
                          <a:uLnTx/>
                          <a:uFillTx/>
                          <a:latin typeface="ＭＳ Ｐゴシック"/>
                          <a:ea typeface="+mn-ea"/>
                          <a:cs typeface="+mn-cs"/>
                        </a:rPr>
                        <a:t>人以上の場合」の患者１人あたり料金　</a:t>
                      </a:r>
                      <a:r>
                        <a:rPr kumimoji="1" lang="en-US" altLang="ja-JP" sz="1100" b="0" i="0" u="sng" strike="noStrike" kern="1200" cap="none" spc="0" normalizeH="0" baseline="0" noProof="0">
                          <a:ln>
                            <a:noFill/>
                          </a:ln>
                          <a:solidFill>
                            <a:schemeClr val="tx1"/>
                          </a:solidFill>
                          <a:effectLst/>
                          <a:uLnTx/>
                          <a:uFillTx/>
                          <a:latin typeface="ＭＳ Ｐゴシック"/>
                          <a:ea typeface="+mn-ea"/>
                          <a:cs typeface="+mn-cs"/>
                        </a:rPr>
                        <a:t>※</a:t>
                      </a:r>
                      <a:r>
                        <a:rPr kumimoji="1" lang="ja-JP" altLang="en-US" sz="1100" b="0" i="0" u="sng" strike="noStrike" kern="1200" cap="none" spc="0" normalizeH="0" baseline="0" noProof="0">
                          <a:ln>
                            <a:noFill/>
                          </a:ln>
                          <a:solidFill>
                            <a:schemeClr val="tx1"/>
                          </a:solidFill>
                          <a:effectLst/>
                          <a:uLnTx/>
                          <a:uFillTx/>
                          <a:latin typeface="ＭＳ Ｐゴシック"/>
                          <a:ea typeface="+mn-ea"/>
                          <a:cs typeface="+mn-cs"/>
                        </a:rPr>
                        <a:t> 新設</a:t>
                      </a:r>
                      <a:endParaRPr kumimoji="1" lang="en-US" altLang="ja-JP" sz="1100" b="0" i="0" u="none" strike="noStrike" kern="1200" cap="none" spc="0" normalizeH="0" baseline="0" noProof="0">
                        <a:ln>
                          <a:noFill/>
                        </a:ln>
                        <a:solidFill>
                          <a:schemeClr val="tx1"/>
                        </a:solidFill>
                        <a:effectLst/>
                        <a:uLnTx/>
                        <a:uFillTx/>
                        <a:latin typeface="ＭＳ Ｐゴシック"/>
                        <a:ea typeface="+mn-ea"/>
                        <a:cs typeface="+mn-cs"/>
                      </a:endParaRPr>
                    </a:p>
                    <a:p>
                      <a:pPr marL="0" marR="0" lvl="0" indent="180975" algn="l" defTabSz="914400" rtl="0" eaLnBrk="1" fontAlgn="ctr"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a:ln>
                            <a:noFill/>
                          </a:ln>
                          <a:solidFill>
                            <a:schemeClr val="tx1"/>
                          </a:solidFill>
                          <a:effectLst/>
                          <a:uLnTx/>
                          <a:uFillTx/>
                          <a:latin typeface="ＭＳ Ｐゴシック"/>
                          <a:ea typeface="+mn-ea"/>
                          <a:cs typeface="+mn-cs"/>
                        </a:rPr>
                        <a:t>（</a:t>
                      </a:r>
                      <a:r>
                        <a:rPr kumimoji="1" lang="en-US" altLang="ja-JP" sz="1100" b="0" i="0" u="none" strike="noStrike" kern="1200" cap="none" spc="0" normalizeH="0" baseline="0" noProof="0">
                          <a:ln>
                            <a:noFill/>
                          </a:ln>
                          <a:solidFill>
                            <a:schemeClr val="tx1"/>
                          </a:solidFill>
                          <a:effectLst/>
                          <a:uLnTx/>
                          <a:uFillTx/>
                          <a:latin typeface="ＭＳ Ｐゴシック"/>
                          <a:ea typeface="+mn-ea"/>
                          <a:cs typeface="+mn-cs"/>
                        </a:rPr>
                        <a:t>20</a:t>
                      </a:r>
                      <a:r>
                        <a:rPr kumimoji="1" lang="ja-JP" altLang="en-US" sz="1100" b="0" i="0" u="none" strike="noStrike" kern="1200" cap="none" spc="0" normalizeH="0" baseline="0" noProof="0">
                          <a:ln>
                            <a:noFill/>
                          </a:ln>
                          <a:solidFill>
                            <a:schemeClr val="tx1"/>
                          </a:solidFill>
                          <a:effectLst/>
                          <a:uLnTx/>
                          <a:uFillTx/>
                          <a:latin typeface="ＭＳ Ｐゴシック"/>
                          <a:ea typeface="+mn-ea"/>
                          <a:cs typeface="+mn-cs"/>
                        </a:rPr>
                        <a:t>人以上）　　 　</a:t>
                      </a:r>
                      <a:endParaRPr kumimoji="1" lang="en-US" altLang="ja-JP" sz="1100" b="0" i="0" u="none" strike="noStrike" kern="1200" cap="none" spc="0" normalizeH="0" baseline="0" noProof="0">
                        <a:ln>
                          <a:noFill/>
                        </a:ln>
                        <a:solidFill>
                          <a:schemeClr val="tx1"/>
                        </a:solidFill>
                        <a:effectLst/>
                        <a:uLnTx/>
                        <a:uFillTx/>
                        <a:latin typeface="ＭＳ Ｐゴシック"/>
                        <a:ea typeface="+mn-ea"/>
                        <a:cs typeface="+mn-cs"/>
                      </a:endParaRPr>
                    </a:p>
                    <a:p>
                      <a:pPr marL="0" marR="0" lvl="0" indent="180975" algn="l" defTabSz="914400" rtl="0" eaLnBrk="1" fontAlgn="ctr"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a:ln>
                            <a:noFill/>
                          </a:ln>
                          <a:solidFill>
                            <a:schemeClr val="tx1"/>
                          </a:solidFill>
                          <a:effectLst/>
                          <a:uLnTx/>
                          <a:uFillTx/>
                          <a:latin typeface="ＭＳ Ｐゴシック"/>
                          <a:ea typeface="+mn-ea"/>
                          <a:cs typeface="+mn-cs"/>
                        </a:rPr>
                        <a:t>１局所</a:t>
                      </a:r>
                      <a:r>
                        <a:rPr lang="ja-JP" altLang="en-US" sz="1100" b="0" i="0" u="none" strike="noStrike">
                          <a:solidFill>
                            <a:schemeClr val="tx1"/>
                          </a:solidFill>
                          <a:effectLst/>
                          <a:latin typeface="ＭＳ Ｐゴシック"/>
                        </a:rPr>
                        <a:t>　  </a:t>
                      </a:r>
                      <a:r>
                        <a:rPr lang="en-US" altLang="ja-JP" sz="1100" b="1" i="0" u="sng" strike="noStrike">
                          <a:solidFill>
                            <a:schemeClr val="tx1"/>
                          </a:solidFill>
                          <a:effectLst/>
                          <a:latin typeface="ＭＳ Ｐゴシック"/>
                        </a:rPr>
                        <a:t>540</a:t>
                      </a:r>
                      <a:r>
                        <a:rPr lang="ja-JP" altLang="en-US" sz="1100" b="1" i="0" u="sng" strike="noStrike">
                          <a:solidFill>
                            <a:schemeClr val="tx1"/>
                          </a:solidFill>
                          <a:effectLst/>
                          <a:latin typeface="ＭＳ Ｐゴシック"/>
                        </a:rPr>
                        <a:t>円</a:t>
                      </a:r>
                      <a:r>
                        <a:rPr lang="ja-JP" altLang="en-US" sz="1100" b="1" i="0" u="none" strike="noStrike">
                          <a:solidFill>
                            <a:schemeClr val="tx1"/>
                          </a:solidFill>
                          <a:effectLst/>
                          <a:latin typeface="ＭＳ Ｐゴシック"/>
                        </a:rPr>
                        <a:t>　　</a:t>
                      </a:r>
                      <a:r>
                        <a:rPr kumimoji="1" lang="ja-JP" altLang="en-US" sz="1100" b="0" i="0" u="none" strike="noStrike" kern="1200" cap="none" spc="0" normalizeH="0" baseline="0" noProof="0">
                          <a:ln>
                            <a:noFill/>
                          </a:ln>
                          <a:solidFill>
                            <a:schemeClr val="tx1"/>
                          </a:solidFill>
                          <a:effectLst/>
                          <a:uLnTx/>
                          <a:uFillTx/>
                          <a:latin typeface="ＭＳ Ｐゴシック"/>
                          <a:ea typeface="+mn-ea"/>
                          <a:cs typeface="+mn-cs"/>
                        </a:rPr>
                        <a:t>２局所</a:t>
                      </a:r>
                      <a:r>
                        <a:rPr lang="ja-JP" altLang="en-US" sz="1100" b="0" i="0" u="none" strike="noStrike">
                          <a:solidFill>
                            <a:schemeClr val="tx1"/>
                          </a:solidFill>
                          <a:effectLst/>
                          <a:latin typeface="ＭＳ Ｐゴシック"/>
                        </a:rPr>
                        <a:t>　</a:t>
                      </a:r>
                      <a:r>
                        <a:rPr lang="en-US" altLang="ja-JP" sz="1100" b="1" i="0" u="sng" strike="noStrike">
                          <a:solidFill>
                            <a:schemeClr val="tx1"/>
                          </a:solidFill>
                          <a:effectLst/>
                          <a:latin typeface="ＭＳ Ｐゴシック"/>
                        </a:rPr>
                        <a:t>1,010</a:t>
                      </a:r>
                      <a:r>
                        <a:rPr lang="ja-JP" altLang="en-US" sz="1100" b="1" i="0" u="sng" strike="noStrike">
                          <a:solidFill>
                            <a:schemeClr val="tx1"/>
                          </a:solidFill>
                          <a:effectLst/>
                          <a:latin typeface="ＭＳ Ｐゴシック"/>
                        </a:rPr>
                        <a:t>円</a:t>
                      </a:r>
                      <a:r>
                        <a:rPr lang="ja-JP" altLang="en-US" sz="1100" b="1" i="0" u="none" strike="noStrike">
                          <a:solidFill>
                            <a:schemeClr val="tx1"/>
                          </a:solidFill>
                          <a:effectLst/>
                          <a:latin typeface="ＭＳ Ｐゴシック"/>
                        </a:rPr>
                        <a:t>　　</a:t>
                      </a:r>
                      <a:r>
                        <a:rPr kumimoji="1" lang="ja-JP" altLang="en-US" sz="1100" b="0" i="0" u="none" strike="noStrike" kern="1200" cap="none" spc="0" normalizeH="0" baseline="0" noProof="0">
                          <a:ln>
                            <a:noFill/>
                          </a:ln>
                          <a:solidFill>
                            <a:schemeClr val="tx1"/>
                          </a:solidFill>
                          <a:effectLst/>
                          <a:uLnTx/>
                          <a:uFillTx/>
                          <a:latin typeface="ＭＳ Ｐゴシック"/>
                          <a:ea typeface="+mn-ea"/>
                          <a:cs typeface="+mn-cs"/>
                        </a:rPr>
                        <a:t>３局所</a:t>
                      </a:r>
                      <a:r>
                        <a:rPr lang="ja-JP" altLang="en-US" sz="1100" b="0" i="0" u="none" strike="noStrike">
                          <a:solidFill>
                            <a:schemeClr val="tx1"/>
                          </a:solidFill>
                          <a:effectLst/>
                          <a:latin typeface="ＭＳ Ｐゴシック"/>
                        </a:rPr>
                        <a:t>　</a:t>
                      </a:r>
                      <a:r>
                        <a:rPr lang="en-US" altLang="ja-JP" sz="1100" b="1" i="0" u="sng" strike="noStrike">
                          <a:solidFill>
                            <a:schemeClr val="tx1"/>
                          </a:solidFill>
                          <a:effectLst/>
                          <a:latin typeface="ＭＳ Ｐゴシック"/>
                        </a:rPr>
                        <a:t>1,480</a:t>
                      </a:r>
                      <a:r>
                        <a:rPr lang="ja-JP" altLang="en-US" sz="1100" b="1" i="0" u="sng" strike="noStrike">
                          <a:solidFill>
                            <a:schemeClr val="tx1"/>
                          </a:solidFill>
                          <a:effectLst/>
                          <a:latin typeface="ＭＳ Ｐゴシック"/>
                        </a:rPr>
                        <a:t>円</a:t>
                      </a:r>
                      <a:r>
                        <a:rPr lang="ja-JP" altLang="en-US" sz="1100" b="1" i="0" u="none" strike="noStrike">
                          <a:solidFill>
                            <a:schemeClr val="tx1"/>
                          </a:solidFill>
                          <a:effectLst/>
                          <a:latin typeface="ＭＳ Ｐゴシック"/>
                        </a:rPr>
                        <a:t>　　</a:t>
                      </a:r>
                      <a:r>
                        <a:rPr kumimoji="1" lang="ja-JP" altLang="en-US" sz="1100" b="0" i="0" u="none" strike="noStrike" kern="1200" cap="none" spc="0" normalizeH="0" baseline="0" noProof="0">
                          <a:ln>
                            <a:noFill/>
                          </a:ln>
                          <a:solidFill>
                            <a:schemeClr val="tx1"/>
                          </a:solidFill>
                          <a:effectLst/>
                          <a:uLnTx/>
                          <a:uFillTx/>
                          <a:latin typeface="ＭＳ Ｐゴシック"/>
                          <a:ea typeface="+mn-ea"/>
                          <a:cs typeface="+mn-cs"/>
                        </a:rPr>
                        <a:t>４局所</a:t>
                      </a:r>
                      <a:r>
                        <a:rPr lang="ja-JP" altLang="en-US" sz="1100" b="0" i="0" u="none" strike="noStrike">
                          <a:solidFill>
                            <a:schemeClr val="tx1"/>
                          </a:solidFill>
                          <a:effectLst/>
                          <a:latin typeface="ＭＳ Ｐゴシック"/>
                        </a:rPr>
                        <a:t>　</a:t>
                      </a:r>
                      <a:r>
                        <a:rPr lang="en-US" altLang="ja-JP" sz="1100" b="1" i="0" u="sng" strike="noStrike">
                          <a:solidFill>
                            <a:schemeClr val="tx1"/>
                          </a:solidFill>
                          <a:effectLst/>
                          <a:latin typeface="ＭＳ Ｐゴシック"/>
                        </a:rPr>
                        <a:t>1,950</a:t>
                      </a:r>
                      <a:r>
                        <a:rPr lang="ja-JP" altLang="en-US" sz="1100" b="1" i="0" u="sng" strike="noStrike">
                          <a:solidFill>
                            <a:schemeClr val="tx1"/>
                          </a:solidFill>
                          <a:effectLst/>
                          <a:latin typeface="ＭＳ Ｐゴシック"/>
                        </a:rPr>
                        <a:t>円</a:t>
                      </a:r>
                      <a:r>
                        <a:rPr lang="ja-JP" altLang="en-US" sz="1100" b="1" i="0" u="none" strike="noStrike">
                          <a:solidFill>
                            <a:schemeClr val="tx1"/>
                          </a:solidFill>
                          <a:effectLst/>
                          <a:latin typeface="ＭＳ Ｐゴシック"/>
                        </a:rPr>
                        <a:t>　　</a:t>
                      </a:r>
                      <a:r>
                        <a:rPr kumimoji="1" lang="ja-JP" altLang="en-US" sz="1100" b="0" i="0" u="none" strike="noStrike" kern="1200" cap="none" spc="0" normalizeH="0" baseline="0" noProof="0">
                          <a:ln>
                            <a:noFill/>
                          </a:ln>
                          <a:solidFill>
                            <a:schemeClr val="tx1"/>
                          </a:solidFill>
                          <a:effectLst/>
                          <a:uLnTx/>
                          <a:uFillTx/>
                          <a:latin typeface="ＭＳ Ｐゴシック"/>
                          <a:ea typeface="+mn-ea"/>
                          <a:cs typeface="+mn-cs"/>
                        </a:rPr>
                        <a:t>５局所</a:t>
                      </a:r>
                      <a:r>
                        <a:rPr lang="ja-JP" altLang="en-US" sz="1100" b="0" i="0" u="none" strike="noStrike">
                          <a:solidFill>
                            <a:schemeClr val="tx1"/>
                          </a:solidFill>
                          <a:effectLst/>
                          <a:latin typeface="ＭＳ Ｐゴシック"/>
                        </a:rPr>
                        <a:t>　</a:t>
                      </a:r>
                      <a:r>
                        <a:rPr lang="en-US" altLang="ja-JP" sz="1100" b="1" i="0" u="sng" strike="noStrike">
                          <a:solidFill>
                            <a:schemeClr val="tx1"/>
                          </a:solidFill>
                          <a:effectLst/>
                          <a:latin typeface="ＭＳ Ｐゴシック"/>
                        </a:rPr>
                        <a:t>2,420</a:t>
                      </a:r>
                      <a:r>
                        <a:rPr lang="ja-JP" altLang="en-US" sz="1100" b="1" i="0" u="sng" strike="noStrike">
                          <a:solidFill>
                            <a:schemeClr val="tx1"/>
                          </a:solidFill>
                          <a:effectLst/>
                          <a:latin typeface="ＭＳ Ｐゴシック"/>
                        </a:rPr>
                        <a:t>円</a:t>
                      </a:r>
                      <a:endParaRPr lang="en-US" altLang="ja-JP" sz="1100" b="0" i="0" u="sng" strike="noStrike">
                        <a:solidFill>
                          <a:schemeClr val="tx1"/>
                        </a:solidFill>
                        <a:effectLst/>
                        <a:latin typeface="ＭＳ Ｐゴシック"/>
                      </a:endParaRPr>
                    </a:p>
                    <a:p>
                      <a:pPr marL="0" marR="0" lvl="0" indent="85725" algn="l" defTabSz="914400" rtl="0" eaLnBrk="1" fontAlgn="ctr" latinLnBrk="0" hangingPunct="1">
                        <a:lnSpc>
                          <a:spcPct val="100000"/>
                        </a:lnSpc>
                        <a:spcBef>
                          <a:spcPts val="0"/>
                        </a:spcBef>
                        <a:spcAft>
                          <a:spcPts val="0"/>
                        </a:spcAft>
                        <a:buClrTx/>
                        <a:buSzTx/>
                        <a:buFontTx/>
                        <a:buNone/>
                        <a:tabLst/>
                        <a:defRPr/>
                      </a:pPr>
                      <a:r>
                        <a:rPr lang="en-US" altLang="ja-JP" sz="1000" b="0" i="0" u="sng" strike="noStrike">
                          <a:solidFill>
                            <a:schemeClr val="tx1"/>
                          </a:solidFill>
                          <a:effectLst/>
                          <a:latin typeface="ＭＳ Ｐゴシック"/>
                        </a:rPr>
                        <a:t>※</a:t>
                      </a:r>
                      <a:r>
                        <a:rPr lang="ja-JP" altLang="en-US" sz="1000" b="0" i="0" u="sng" strike="noStrike">
                          <a:solidFill>
                            <a:schemeClr val="tx1"/>
                          </a:solidFill>
                          <a:effectLst/>
                          <a:latin typeface="ＭＳ Ｐゴシック"/>
                        </a:rPr>
                        <a:t>月</a:t>
                      </a:r>
                      <a:r>
                        <a:rPr lang="en-US" altLang="ja-JP" sz="1000" b="0" i="0" u="sng" strike="noStrike">
                          <a:solidFill>
                            <a:schemeClr val="tx1"/>
                          </a:solidFill>
                          <a:effectLst/>
                          <a:latin typeface="ＭＳ Ｐゴシック"/>
                        </a:rPr>
                        <a:t>16</a:t>
                      </a:r>
                      <a:r>
                        <a:rPr lang="ja-JP" altLang="en-US" sz="1000" b="0" i="0" u="sng" strike="noStrike">
                          <a:solidFill>
                            <a:schemeClr val="tx1"/>
                          </a:solidFill>
                          <a:effectLst/>
                          <a:latin typeface="ＭＳ Ｐゴシック"/>
                        </a:rPr>
                        <a:t>回以降の施術は、所定料金の</a:t>
                      </a:r>
                      <a:r>
                        <a:rPr lang="en-US" altLang="ja-JP" sz="1000" b="0" i="0" u="sng" strike="noStrike">
                          <a:solidFill>
                            <a:schemeClr val="tx1"/>
                          </a:solidFill>
                          <a:effectLst/>
                          <a:latin typeface="ＭＳ Ｐゴシック"/>
                        </a:rPr>
                        <a:t>100</a:t>
                      </a:r>
                      <a:r>
                        <a:rPr lang="ja-JP" altLang="en-US" sz="1000" b="0" i="0" u="sng" strike="noStrike">
                          <a:solidFill>
                            <a:schemeClr val="tx1"/>
                          </a:solidFill>
                          <a:effectLst/>
                          <a:latin typeface="ＭＳ Ｐゴシック"/>
                        </a:rPr>
                        <a:t>分の</a:t>
                      </a:r>
                      <a:r>
                        <a:rPr lang="en-US" altLang="ja-JP" sz="1000" b="0" i="0" u="sng" strike="noStrike">
                          <a:solidFill>
                            <a:schemeClr val="tx1"/>
                          </a:solidFill>
                          <a:effectLst/>
                          <a:latin typeface="ＭＳ Ｐゴシック"/>
                        </a:rPr>
                        <a:t>50</a:t>
                      </a:r>
                      <a:r>
                        <a:rPr lang="ja-JP" altLang="en-US" sz="1000" b="0" i="0" u="sng" strike="noStrike">
                          <a:solidFill>
                            <a:schemeClr val="tx1"/>
                          </a:solidFill>
                          <a:effectLst/>
                          <a:latin typeface="ＭＳ Ｐゴシック"/>
                        </a:rPr>
                        <a:t>に相当する額により算定。</a:t>
                      </a:r>
                      <a:r>
                        <a:rPr kumimoji="1" lang="en-US" altLang="ja-JP" sz="1000" b="0" i="0" u="sng" strike="noStrike" kern="1200" cap="none" spc="0" normalizeH="0" baseline="0" noProof="0">
                          <a:ln>
                            <a:noFill/>
                          </a:ln>
                          <a:solidFill>
                            <a:schemeClr val="tx1"/>
                          </a:solidFill>
                          <a:effectLst/>
                          <a:uLnTx/>
                          <a:uFillTx/>
                          <a:latin typeface="ＭＳ Ｐゴシック"/>
                          <a:ea typeface="+mn-ea"/>
                          <a:cs typeface="+mn-cs"/>
                        </a:rPr>
                        <a:t>※</a:t>
                      </a:r>
                      <a:r>
                        <a:rPr kumimoji="1" lang="ja-JP" altLang="en-US" sz="1000" b="0" i="0" u="sng" strike="noStrike" kern="1200" cap="none" spc="0" normalizeH="0" baseline="0" noProof="0">
                          <a:ln>
                            <a:noFill/>
                          </a:ln>
                          <a:solidFill>
                            <a:schemeClr val="tx1"/>
                          </a:solidFill>
                          <a:effectLst/>
                          <a:uLnTx/>
                          <a:uFillTx/>
                          <a:latin typeface="ＭＳ Ｐゴシック"/>
                          <a:ea typeface="+mn-ea"/>
                          <a:cs typeface="+mn-cs"/>
                        </a:rPr>
                        <a:t>新設</a:t>
                      </a:r>
                      <a:endParaRPr kumimoji="1" lang="en-US" altLang="ja-JP" sz="1000" b="0" i="0" u="sng" strike="noStrike" kern="1200" cap="none" spc="0" normalizeH="0" baseline="0" noProof="0">
                        <a:ln>
                          <a:noFill/>
                        </a:ln>
                        <a:solidFill>
                          <a:schemeClr val="tx1"/>
                        </a:solidFill>
                        <a:effectLst/>
                        <a:uLnTx/>
                        <a:uFillTx/>
                        <a:latin typeface="ＭＳ Ｐゴシック"/>
                        <a:ea typeface="+mn-ea"/>
                        <a:cs typeface="+mn-cs"/>
                      </a:endParaRPr>
                    </a:p>
                    <a:p>
                      <a:pPr marL="0" marR="0" lvl="0" indent="-1800000" algn="l" defTabSz="914400" rtl="0" eaLnBrk="1" fontAlgn="ctr"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a:ln>
                            <a:noFill/>
                          </a:ln>
                          <a:solidFill>
                            <a:schemeClr val="tx1"/>
                          </a:solidFill>
                          <a:effectLst/>
                          <a:uLnTx/>
                          <a:uFillTx/>
                          <a:latin typeface="ＭＳ Ｐゴシック"/>
                          <a:ea typeface="+mn-ea"/>
                          <a:cs typeface="+mn-cs"/>
                        </a:rPr>
                        <a:t>　</a:t>
                      </a:r>
                      <a:r>
                        <a:rPr kumimoji="1" lang="en-US" altLang="ja-JP" sz="1000" b="0" i="0" u="sng" strike="noStrike" kern="1200" cap="none" spc="0" normalizeH="0" baseline="0" noProof="0">
                          <a:ln>
                            <a:noFill/>
                          </a:ln>
                          <a:solidFill>
                            <a:schemeClr val="tx1"/>
                          </a:solidFill>
                          <a:effectLst/>
                          <a:uLnTx/>
                          <a:uFillTx/>
                          <a:latin typeface="ＭＳ Ｐゴシック"/>
                          <a:ea typeface="+mn-ea"/>
                          <a:cs typeface="+mn-cs"/>
                        </a:rPr>
                        <a:t>※</a:t>
                      </a:r>
                      <a:r>
                        <a:rPr kumimoji="1" lang="ja-JP" altLang="en-US" sz="1000" b="0" i="0" u="sng" strike="noStrike" kern="1200" cap="none" spc="0" normalizeH="0" baseline="0" noProof="0">
                          <a:ln>
                            <a:noFill/>
                          </a:ln>
                          <a:solidFill>
                            <a:schemeClr val="tx1"/>
                          </a:solidFill>
                          <a:effectLst/>
                          <a:uLnTx/>
                          <a:uFillTx/>
                          <a:latin typeface="ＭＳ Ｐゴシック"/>
                          <a:ea typeface="+mn-ea"/>
                          <a:cs typeface="+mn-cs"/>
                        </a:rPr>
                        <a:t>訪問施術料４及び５を算定する施術所における訪問施術のうち、特定の施設において行われるものが訪問施術の９割以上である場合には、当該施設に</a:t>
                      </a:r>
                      <a:endParaRPr kumimoji="1" lang="en-US" altLang="ja-JP" sz="1000" b="0" i="0" u="sng" strike="noStrike" kern="1200" cap="none" spc="0" normalizeH="0" baseline="0" noProof="0">
                        <a:ln>
                          <a:noFill/>
                        </a:ln>
                        <a:solidFill>
                          <a:schemeClr val="tx1"/>
                        </a:solidFill>
                        <a:effectLst/>
                        <a:uLnTx/>
                        <a:uFillTx/>
                        <a:latin typeface="ＭＳ Ｐゴシック"/>
                        <a:ea typeface="+mn-ea"/>
                        <a:cs typeface="+mn-cs"/>
                      </a:endParaRPr>
                    </a:p>
                    <a:p>
                      <a:pPr marL="0" marR="0" lvl="0" indent="-1800000" algn="l" defTabSz="914400" rtl="0" eaLnBrk="1" fontAlgn="ctr" latinLnBrk="0" hangingPunct="1">
                        <a:lnSpc>
                          <a:spcPct val="100000"/>
                        </a:lnSpc>
                        <a:spcBef>
                          <a:spcPts val="0"/>
                        </a:spcBef>
                        <a:spcAft>
                          <a:spcPts val="0"/>
                        </a:spcAft>
                        <a:buClrTx/>
                        <a:buSzTx/>
                        <a:buFontTx/>
                        <a:buNone/>
                        <a:tabLst/>
                        <a:defRPr/>
                      </a:pPr>
                      <a:r>
                        <a:rPr kumimoji="1" lang="ja-JP" altLang="en-US" sz="1000" b="0" i="0" u="sng" strike="noStrike" kern="1200" cap="none" spc="0" normalizeH="0" baseline="0" noProof="0">
                          <a:ln>
                            <a:noFill/>
                          </a:ln>
                          <a:solidFill>
                            <a:schemeClr val="tx1"/>
                          </a:solidFill>
                          <a:effectLst/>
                          <a:uLnTx/>
                          <a:uFillTx/>
                          <a:latin typeface="ＭＳ Ｐゴシック"/>
                          <a:ea typeface="+mn-ea"/>
                          <a:cs typeface="+mn-cs"/>
                        </a:rPr>
                        <a:t>　　おける訪問施術の料金（一連の施術において算定される全ての料金）について</a:t>
                      </a:r>
                      <a:r>
                        <a:rPr kumimoji="1" lang="en-US" altLang="ja-JP" sz="1000" b="0" i="0" u="sng" strike="noStrike" kern="1200" cap="none" spc="0" normalizeH="0" baseline="0" noProof="0">
                          <a:ln>
                            <a:noFill/>
                          </a:ln>
                          <a:solidFill>
                            <a:schemeClr val="tx1"/>
                          </a:solidFill>
                          <a:effectLst/>
                          <a:uLnTx/>
                          <a:uFillTx/>
                          <a:latin typeface="ＭＳ Ｐゴシック"/>
                          <a:ea typeface="+mn-ea"/>
                          <a:cs typeface="+mn-cs"/>
                        </a:rPr>
                        <a:t>100</a:t>
                      </a:r>
                      <a:r>
                        <a:rPr kumimoji="1" lang="ja-JP" altLang="en-US" sz="1000" b="0" i="0" u="sng" strike="noStrike" kern="1200" cap="none" spc="0" normalizeH="0" baseline="0" noProof="0">
                          <a:ln>
                            <a:noFill/>
                          </a:ln>
                          <a:solidFill>
                            <a:schemeClr val="tx1"/>
                          </a:solidFill>
                          <a:effectLst/>
                          <a:uLnTx/>
                          <a:uFillTx/>
                          <a:latin typeface="ＭＳ Ｐゴシック"/>
                          <a:ea typeface="+mn-ea"/>
                          <a:cs typeface="+mn-cs"/>
                        </a:rPr>
                        <a:t>分の</a:t>
                      </a:r>
                      <a:r>
                        <a:rPr kumimoji="1" lang="en-US" altLang="ja-JP" sz="1000" b="0" i="0" u="sng" strike="noStrike" kern="1200" cap="none" spc="0" normalizeH="0" baseline="0" noProof="0">
                          <a:ln>
                            <a:noFill/>
                          </a:ln>
                          <a:solidFill>
                            <a:schemeClr val="tx1"/>
                          </a:solidFill>
                          <a:effectLst/>
                          <a:uLnTx/>
                          <a:uFillTx/>
                          <a:latin typeface="ＭＳ Ｐゴシック"/>
                          <a:ea typeface="+mn-ea"/>
                          <a:cs typeface="+mn-cs"/>
                        </a:rPr>
                        <a:t>80</a:t>
                      </a:r>
                      <a:r>
                        <a:rPr kumimoji="1" lang="ja-JP" altLang="en-US" sz="1000" b="0" i="0" u="sng" strike="noStrike" kern="1200" cap="none" spc="0" normalizeH="0" baseline="0" noProof="0">
                          <a:ln>
                            <a:noFill/>
                          </a:ln>
                          <a:solidFill>
                            <a:schemeClr val="tx1"/>
                          </a:solidFill>
                          <a:effectLst/>
                          <a:uLnTx/>
                          <a:uFillTx/>
                          <a:latin typeface="ＭＳ Ｐゴシック"/>
                          <a:ea typeface="+mn-ea"/>
                          <a:cs typeface="+mn-cs"/>
                        </a:rPr>
                        <a:t>に相当する額により算定。</a:t>
                      </a:r>
                      <a:r>
                        <a:rPr kumimoji="1" lang="en-US" altLang="ja-JP" sz="1000" b="0" i="0" u="sng" strike="noStrike" kern="1200" cap="none" spc="0" normalizeH="0" baseline="0" noProof="0">
                          <a:ln>
                            <a:noFill/>
                          </a:ln>
                          <a:solidFill>
                            <a:schemeClr val="tx1"/>
                          </a:solidFill>
                          <a:effectLst/>
                          <a:uLnTx/>
                          <a:uFillTx/>
                          <a:latin typeface="ＭＳ Ｐゴシック"/>
                          <a:ea typeface="+mn-ea"/>
                          <a:cs typeface="+mn-cs"/>
                        </a:rPr>
                        <a:t>※</a:t>
                      </a:r>
                      <a:r>
                        <a:rPr kumimoji="1" lang="ja-JP" altLang="en-US" sz="1000" b="0" i="0" u="sng" strike="noStrike" kern="1200" cap="none" spc="0" normalizeH="0" baseline="0" noProof="0">
                          <a:ln>
                            <a:noFill/>
                          </a:ln>
                          <a:solidFill>
                            <a:schemeClr val="tx1"/>
                          </a:solidFill>
                          <a:effectLst/>
                          <a:uLnTx/>
                          <a:uFillTx/>
                          <a:latin typeface="ＭＳ Ｐゴシック"/>
                          <a:ea typeface="+mn-ea"/>
                          <a:cs typeface="+mn-cs"/>
                        </a:rPr>
                        <a:t>新設</a:t>
                      </a:r>
                    </a:p>
                  </a:txBody>
                  <a:tcPr marL="66462" marR="8792" marT="87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764468">
                <a:tc>
                  <a:txBody>
                    <a:bodyPr/>
                    <a:lstStyle/>
                    <a:p>
                      <a:pPr marL="0" marR="0" lvl="0" indent="0" algn="l" defTabSz="914400" rtl="0" eaLnBrk="1" fontAlgn="ctr" latinLnBrk="0" hangingPunct="1">
                        <a:lnSpc>
                          <a:spcPts val="800"/>
                        </a:lnSpc>
                        <a:spcBef>
                          <a:spcPts val="0"/>
                        </a:spcBef>
                        <a:spcAft>
                          <a:spcPts val="0"/>
                        </a:spcAft>
                        <a:buClrTx/>
                        <a:buSzTx/>
                        <a:buFontTx/>
                        <a:buNone/>
                        <a:tabLst/>
                        <a:defRPr/>
                      </a:pPr>
                      <a:r>
                        <a:rPr kumimoji="1" lang="ja-JP" altLang="en-US" sz="1100" b="1" i="0" u="none" strike="noStrike" kern="1200" cap="none" spc="0" normalizeH="0" baseline="0" noProof="0">
                          <a:ln>
                            <a:noFill/>
                          </a:ln>
                          <a:solidFill>
                            <a:schemeClr val="tx1"/>
                          </a:solidFill>
                          <a:effectLst/>
                          <a:uLnTx/>
                          <a:uFillTx/>
                          <a:latin typeface="ＭＳ Ｐゴシック"/>
                          <a:ea typeface="+mn-ea"/>
                          <a:cs typeface="+mn-cs"/>
                        </a:rPr>
                        <a:t>○温罨法（マッサージの加算）</a:t>
                      </a:r>
                      <a:endParaRPr kumimoji="1" lang="en-US" altLang="ja-JP" sz="1100" b="1" i="0" u="none" strike="noStrike" kern="1200" cap="none" spc="0" normalizeH="0" baseline="0" noProof="0">
                        <a:ln>
                          <a:noFill/>
                        </a:ln>
                        <a:solidFill>
                          <a:schemeClr val="tx1"/>
                        </a:solidFill>
                        <a:effectLst/>
                        <a:uLnTx/>
                        <a:uFillTx/>
                        <a:latin typeface="ＭＳ Ｐゴシック"/>
                        <a:ea typeface="+mn-ea"/>
                        <a:cs typeface="+mn-cs"/>
                      </a:endParaRPr>
                    </a:p>
                    <a:p>
                      <a:pPr marL="0" marR="0" lvl="0" indent="180975" algn="l" defTabSz="914400" rtl="0" eaLnBrk="1" fontAlgn="ctr" latinLnBrk="0" hangingPunct="1">
                        <a:lnSpc>
                          <a:spcPts val="800"/>
                        </a:lnSpc>
                        <a:spcBef>
                          <a:spcPts val="600"/>
                        </a:spcBef>
                        <a:spcAft>
                          <a:spcPts val="0"/>
                        </a:spcAft>
                        <a:buClrTx/>
                        <a:buSzTx/>
                        <a:buFontTx/>
                        <a:buNone/>
                        <a:tabLst/>
                        <a:defRPr/>
                      </a:pPr>
                      <a:r>
                        <a:rPr kumimoji="1" lang="ja-JP" altLang="en-US" sz="1100" b="0" i="0" u="none" strike="noStrike" kern="1200" cap="none" spc="0" normalizeH="0" baseline="0" noProof="0">
                          <a:ln>
                            <a:noFill/>
                          </a:ln>
                          <a:solidFill>
                            <a:schemeClr val="tx1"/>
                          </a:solidFill>
                          <a:effectLst/>
                          <a:uLnTx/>
                          <a:uFillTx/>
                          <a:latin typeface="ＭＳ Ｐゴシック"/>
                          <a:ea typeface="+mn-ea"/>
                          <a:cs typeface="+mn-cs"/>
                        </a:rPr>
                        <a:t>・</a:t>
                      </a:r>
                      <a:r>
                        <a:rPr kumimoji="1" lang="ja-JP" altLang="en-US" sz="1100" b="1" i="0" u="none" strike="noStrike" kern="1200" cap="none" spc="0" normalizeH="0" baseline="0" noProof="0">
                          <a:ln>
                            <a:noFill/>
                          </a:ln>
                          <a:solidFill>
                            <a:schemeClr val="tx1"/>
                          </a:solidFill>
                          <a:effectLst/>
                          <a:uLnTx/>
                          <a:uFillTx/>
                          <a:latin typeface="ＭＳ Ｐゴシック"/>
                          <a:ea typeface="+mn-ea"/>
                          <a:cs typeface="+mn-cs"/>
                        </a:rPr>
                        <a:t>温罨法を併施</a:t>
                      </a:r>
                      <a:r>
                        <a:rPr kumimoji="1" lang="ja-JP" altLang="en-US" sz="1100" b="0" i="0" u="none" strike="noStrike" kern="1200" cap="none" spc="0" normalizeH="0" baseline="0" noProof="0">
                          <a:ln>
                            <a:noFill/>
                          </a:ln>
                          <a:solidFill>
                            <a:schemeClr val="tx1"/>
                          </a:solidFill>
                          <a:effectLst/>
                          <a:uLnTx/>
                          <a:uFillTx/>
                          <a:latin typeface="ＭＳ Ｐゴシック"/>
                          <a:ea typeface="+mn-ea"/>
                          <a:cs typeface="+mn-cs"/>
                        </a:rPr>
                        <a:t>　　　　　　　　　　　　　　 １回につき　</a:t>
                      </a:r>
                      <a:r>
                        <a:rPr kumimoji="1" lang="en-US" altLang="ja-JP" sz="1100" b="1" i="0" u="none" strike="noStrike" kern="1200" cap="none" spc="0" normalizeH="0" baseline="0" noProof="0">
                          <a:ln>
                            <a:noFill/>
                          </a:ln>
                          <a:solidFill>
                            <a:schemeClr val="tx1"/>
                          </a:solidFill>
                          <a:effectLst/>
                          <a:uLnTx/>
                          <a:uFillTx/>
                          <a:latin typeface="ＭＳ Ｐゴシック"/>
                          <a:ea typeface="+mn-ea"/>
                          <a:cs typeface="+mn-cs"/>
                        </a:rPr>
                        <a:t>180</a:t>
                      </a:r>
                      <a:r>
                        <a:rPr kumimoji="1" lang="ja-JP" altLang="en-US" sz="1100" b="1" i="0" u="none" strike="noStrike" kern="1200" cap="none" spc="0" normalizeH="0" baseline="0" noProof="0">
                          <a:ln>
                            <a:noFill/>
                          </a:ln>
                          <a:solidFill>
                            <a:schemeClr val="tx1"/>
                          </a:solidFill>
                          <a:effectLst/>
                          <a:uLnTx/>
                          <a:uFillTx/>
                          <a:latin typeface="ＭＳ Ｐゴシック"/>
                          <a:ea typeface="+mn-ea"/>
                          <a:cs typeface="+mn-cs"/>
                        </a:rPr>
                        <a:t>円加算</a:t>
                      </a:r>
                    </a:p>
                    <a:p>
                      <a:pPr marL="0" marR="0" lvl="0" indent="180975" algn="l" defTabSz="914400" rtl="0" eaLnBrk="1" fontAlgn="ctr" latinLnBrk="0" hangingPunct="1">
                        <a:lnSpc>
                          <a:spcPts val="800"/>
                        </a:lnSpc>
                        <a:spcBef>
                          <a:spcPts val="600"/>
                        </a:spcBef>
                        <a:spcAft>
                          <a:spcPts val="0"/>
                        </a:spcAft>
                        <a:buClrTx/>
                        <a:buSzTx/>
                        <a:buFontTx/>
                        <a:buNone/>
                        <a:tabLst/>
                        <a:defRPr/>
                      </a:pPr>
                      <a:r>
                        <a:rPr kumimoji="1" lang="ja-JP" altLang="en-US" sz="1100" b="0" i="0" u="none" strike="noStrike" kern="1200" cap="none" spc="0" normalizeH="0" baseline="0" noProof="0">
                          <a:ln>
                            <a:noFill/>
                          </a:ln>
                          <a:solidFill>
                            <a:schemeClr val="tx1"/>
                          </a:solidFill>
                          <a:effectLst/>
                          <a:uLnTx/>
                          <a:uFillTx/>
                          <a:latin typeface="ＭＳ Ｐゴシック"/>
                          <a:ea typeface="+mn-ea"/>
                          <a:cs typeface="+mn-cs"/>
                        </a:rPr>
                        <a:t>・</a:t>
                      </a:r>
                      <a:r>
                        <a:rPr kumimoji="1" lang="ja-JP" altLang="en-US" sz="1100" b="1" i="0" u="none" strike="noStrike" kern="1200" cap="none" spc="0" normalizeH="0" baseline="0" noProof="0">
                          <a:ln>
                            <a:noFill/>
                          </a:ln>
                          <a:solidFill>
                            <a:schemeClr val="tx1"/>
                          </a:solidFill>
                          <a:effectLst/>
                          <a:uLnTx/>
                          <a:uFillTx/>
                          <a:latin typeface="ＭＳ Ｐゴシック"/>
                          <a:ea typeface="+mn-ea"/>
                          <a:cs typeface="+mn-cs"/>
                        </a:rPr>
                        <a:t>温罨法を併施＋電気光線器具使用　</a:t>
                      </a:r>
                      <a:r>
                        <a:rPr kumimoji="1" lang="ja-JP" altLang="en-US" sz="1100" b="0" i="0" u="none" strike="noStrike" kern="1200" cap="none" spc="0" normalizeH="0" baseline="0" noProof="0">
                          <a:ln>
                            <a:noFill/>
                          </a:ln>
                          <a:solidFill>
                            <a:schemeClr val="tx1"/>
                          </a:solidFill>
                          <a:effectLst/>
                          <a:uLnTx/>
                          <a:uFillTx/>
                          <a:latin typeface="ＭＳ Ｐゴシック"/>
                          <a:ea typeface="+mn-ea"/>
                          <a:cs typeface="+mn-cs"/>
                        </a:rPr>
                        <a:t>１回につき　</a:t>
                      </a:r>
                      <a:r>
                        <a:rPr kumimoji="1" lang="en-US" altLang="ja-JP" sz="1100" b="1" i="0" u="none" strike="noStrike" kern="1200" cap="none" spc="0" normalizeH="0" baseline="0" noProof="0">
                          <a:ln>
                            <a:noFill/>
                          </a:ln>
                          <a:solidFill>
                            <a:schemeClr val="tx1"/>
                          </a:solidFill>
                          <a:effectLst/>
                          <a:uLnTx/>
                          <a:uFillTx/>
                          <a:latin typeface="ＭＳ Ｐゴシック"/>
                          <a:ea typeface="+mn-ea"/>
                          <a:cs typeface="+mn-cs"/>
                        </a:rPr>
                        <a:t>300</a:t>
                      </a:r>
                      <a:r>
                        <a:rPr kumimoji="1" lang="ja-JP" altLang="en-US" sz="1100" b="1" i="0" u="none" strike="noStrike" kern="1200" cap="none" spc="0" normalizeH="0" baseline="0" noProof="0">
                          <a:ln>
                            <a:noFill/>
                          </a:ln>
                          <a:solidFill>
                            <a:schemeClr val="tx1"/>
                          </a:solidFill>
                          <a:effectLst/>
                          <a:uLnTx/>
                          <a:uFillTx/>
                          <a:latin typeface="ＭＳ Ｐゴシック"/>
                          <a:ea typeface="+mn-ea"/>
                          <a:cs typeface="+mn-cs"/>
                        </a:rPr>
                        <a:t>円加算　</a:t>
                      </a:r>
                      <a:endParaRPr kumimoji="1" lang="en-US" altLang="ja-JP" sz="1100" b="1" i="0" u="none" strike="noStrike" kern="1200" cap="none" spc="0" normalizeH="0" baseline="0" noProof="0">
                        <a:ln>
                          <a:noFill/>
                        </a:ln>
                        <a:solidFill>
                          <a:schemeClr val="tx1"/>
                        </a:solidFill>
                        <a:effectLst/>
                        <a:uLnTx/>
                        <a:uFillTx/>
                        <a:latin typeface="ＭＳ Ｐゴシック"/>
                        <a:ea typeface="+mn-ea"/>
                        <a:cs typeface="+mn-cs"/>
                      </a:endParaRPr>
                    </a:p>
                    <a:p>
                      <a:pPr marL="0" marR="0" lvl="0" indent="180975" algn="l" defTabSz="914400" rtl="0" eaLnBrk="1" fontAlgn="ctr" latinLnBrk="0" hangingPunct="1">
                        <a:lnSpc>
                          <a:spcPts val="800"/>
                        </a:lnSpc>
                        <a:spcBef>
                          <a:spcPts val="600"/>
                        </a:spcBef>
                        <a:spcAft>
                          <a:spcPts val="0"/>
                        </a:spcAft>
                        <a:buClrTx/>
                        <a:buSzTx/>
                        <a:buFontTx/>
                        <a:buNone/>
                        <a:tabLst/>
                        <a:defRPr/>
                      </a:pPr>
                      <a:r>
                        <a:rPr kumimoji="1" lang="en-US" altLang="ja-JP" sz="1000" b="0" i="0" u="sng" strike="noStrike" kern="1200" cap="none" spc="0" normalizeH="0" baseline="0" noProof="0">
                          <a:ln>
                            <a:noFill/>
                          </a:ln>
                          <a:solidFill>
                            <a:schemeClr val="tx1"/>
                          </a:solidFill>
                          <a:effectLst/>
                          <a:uLnTx/>
                          <a:uFillTx/>
                          <a:latin typeface="ＭＳ Ｐゴシック"/>
                          <a:ea typeface="+mn-ea"/>
                          <a:cs typeface="+mn-cs"/>
                        </a:rPr>
                        <a:t>※</a:t>
                      </a:r>
                      <a:r>
                        <a:rPr kumimoji="1" lang="ja-JP" altLang="en-US" sz="1000" b="0" i="0" u="sng" strike="noStrike" kern="1200" cap="none" spc="0" normalizeH="0" baseline="0" noProof="0">
                          <a:ln>
                            <a:noFill/>
                          </a:ln>
                          <a:solidFill>
                            <a:schemeClr val="tx1"/>
                          </a:solidFill>
                          <a:effectLst/>
                          <a:uLnTx/>
                          <a:uFillTx/>
                          <a:latin typeface="ＭＳ Ｐゴシック"/>
                          <a:ea typeface="+mn-ea"/>
                          <a:cs typeface="+mn-cs"/>
                        </a:rPr>
                        <a:t>月</a:t>
                      </a:r>
                      <a:r>
                        <a:rPr kumimoji="1" lang="en-US" altLang="ja-JP" sz="1000" b="0" i="0" u="sng" strike="noStrike" kern="1200" cap="none" spc="0" normalizeH="0" baseline="0" noProof="0">
                          <a:ln>
                            <a:noFill/>
                          </a:ln>
                          <a:solidFill>
                            <a:schemeClr val="tx1"/>
                          </a:solidFill>
                          <a:effectLst/>
                          <a:uLnTx/>
                          <a:uFillTx/>
                          <a:latin typeface="ＭＳ Ｐゴシック"/>
                          <a:ea typeface="+mn-ea"/>
                          <a:cs typeface="+mn-cs"/>
                        </a:rPr>
                        <a:t>16</a:t>
                      </a:r>
                      <a:r>
                        <a:rPr kumimoji="1" lang="ja-JP" altLang="en-US" sz="1000" b="0" i="0" u="sng" strike="noStrike" kern="1200" cap="none" spc="0" normalizeH="0" baseline="0" noProof="0">
                          <a:ln>
                            <a:noFill/>
                          </a:ln>
                          <a:solidFill>
                            <a:schemeClr val="tx1"/>
                          </a:solidFill>
                          <a:effectLst/>
                          <a:uLnTx/>
                          <a:uFillTx/>
                          <a:latin typeface="ＭＳ Ｐゴシック"/>
                          <a:ea typeface="+mn-ea"/>
                          <a:cs typeface="+mn-cs"/>
                        </a:rPr>
                        <a:t>回以降の施術に併施する場合は、所定料金の</a:t>
                      </a:r>
                      <a:r>
                        <a:rPr kumimoji="1" lang="en-US" altLang="ja-JP" sz="1000" b="0" i="0" u="sng" strike="noStrike" kern="1200" cap="none" spc="0" normalizeH="0" baseline="0" noProof="0">
                          <a:ln>
                            <a:noFill/>
                          </a:ln>
                          <a:solidFill>
                            <a:schemeClr val="tx1"/>
                          </a:solidFill>
                          <a:effectLst/>
                          <a:uLnTx/>
                          <a:uFillTx/>
                          <a:latin typeface="ＭＳ Ｐゴシック"/>
                          <a:ea typeface="+mn-ea"/>
                          <a:cs typeface="+mn-cs"/>
                        </a:rPr>
                        <a:t>100</a:t>
                      </a:r>
                      <a:r>
                        <a:rPr kumimoji="1" lang="ja-JP" altLang="en-US" sz="1000" b="0" i="0" u="sng" strike="noStrike" kern="1200" cap="none" spc="0" normalizeH="0" baseline="0" noProof="0">
                          <a:ln>
                            <a:noFill/>
                          </a:ln>
                          <a:solidFill>
                            <a:schemeClr val="tx1"/>
                          </a:solidFill>
                          <a:effectLst/>
                          <a:uLnTx/>
                          <a:uFillTx/>
                          <a:latin typeface="ＭＳ Ｐゴシック"/>
                          <a:ea typeface="+mn-ea"/>
                          <a:cs typeface="+mn-cs"/>
                        </a:rPr>
                        <a:t>分の</a:t>
                      </a:r>
                      <a:r>
                        <a:rPr kumimoji="1" lang="en-US" altLang="ja-JP" sz="1000" b="0" i="0" u="sng" strike="noStrike" kern="1200" cap="none" spc="0" normalizeH="0" baseline="0" noProof="0">
                          <a:ln>
                            <a:noFill/>
                          </a:ln>
                          <a:solidFill>
                            <a:schemeClr val="tx1"/>
                          </a:solidFill>
                          <a:effectLst/>
                          <a:uLnTx/>
                          <a:uFillTx/>
                          <a:latin typeface="ＭＳ Ｐゴシック"/>
                          <a:ea typeface="+mn-ea"/>
                          <a:cs typeface="+mn-cs"/>
                        </a:rPr>
                        <a:t>50</a:t>
                      </a:r>
                      <a:r>
                        <a:rPr kumimoji="1" lang="ja-JP" altLang="en-US" sz="1000" b="0" i="0" u="sng" strike="noStrike" kern="1200" cap="none" spc="0" normalizeH="0" baseline="0" noProof="0">
                          <a:ln>
                            <a:noFill/>
                          </a:ln>
                          <a:solidFill>
                            <a:schemeClr val="tx1"/>
                          </a:solidFill>
                          <a:effectLst/>
                          <a:uLnTx/>
                          <a:uFillTx/>
                          <a:latin typeface="ＭＳ Ｐゴシック"/>
                          <a:ea typeface="+mn-ea"/>
                          <a:cs typeface="+mn-cs"/>
                        </a:rPr>
                        <a:t>に相当する額により算定。</a:t>
                      </a:r>
                      <a:r>
                        <a:rPr kumimoji="1" lang="en-US" altLang="ja-JP" sz="1000" b="0" i="0" u="sng" strike="noStrike" kern="1200" cap="none" spc="0" normalizeH="0" baseline="0" noProof="0">
                          <a:ln>
                            <a:noFill/>
                          </a:ln>
                          <a:solidFill>
                            <a:schemeClr val="tx1"/>
                          </a:solidFill>
                          <a:effectLst/>
                          <a:uLnTx/>
                          <a:uFillTx/>
                          <a:latin typeface="ＭＳ Ｐゴシック"/>
                          <a:ea typeface="+mn-ea"/>
                          <a:cs typeface="+mn-cs"/>
                        </a:rPr>
                        <a:t>※</a:t>
                      </a:r>
                      <a:r>
                        <a:rPr kumimoji="1" lang="ja-JP" altLang="en-US" sz="1000" b="0" i="0" u="sng" strike="noStrike" kern="1200" cap="none" spc="0" normalizeH="0" baseline="0" noProof="0">
                          <a:ln>
                            <a:noFill/>
                          </a:ln>
                          <a:solidFill>
                            <a:schemeClr val="tx1"/>
                          </a:solidFill>
                          <a:effectLst/>
                          <a:uLnTx/>
                          <a:uFillTx/>
                          <a:latin typeface="ＭＳ Ｐゴシック"/>
                          <a:ea typeface="+mn-ea"/>
                          <a:cs typeface="+mn-cs"/>
                        </a:rPr>
                        <a:t>新設</a:t>
                      </a:r>
                      <a:endParaRPr kumimoji="1" lang="en-US" altLang="ja-JP" sz="1000" b="0" i="0" u="sng" strike="noStrike" kern="1200" cap="none" spc="0" normalizeH="0" baseline="0" noProof="0">
                        <a:ln>
                          <a:noFill/>
                        </a:ln>
                        <a:solidFill>
                          <a:schemeClr val="tx1"/>
                        </a:solidFill>
                        <a:effectLst/>
                        <a:uLnTx/>
                        <a:uFillTx/>
                        <a:latin typeface="ＭＳ Ｐゴシック"/>
                        <a:ea typeface="+mn-ea"/>
                        <a:cs typeface="+mn-cs"/>
                      </a:endParaRPr>
                    </a:p>
                  </a:txBody>
                  <a:tcPr marL="66462" marR="8792" marT="87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37198537"/>
                  </a:ext>
                </a:extLst>
              </a:tr>
              <a:tr h="588628">
                <a:tc>
                  <a:txBody>
                    <a:bodyPr/>
                    <a:lstStyle/>
                    <a:p>
                      <a:pPr algn="l" fontAlgn="ctr">
                        <a:lnSpc>
                          <a:spcPct val="100000"/>
                        </a:lnSpc>
                        <a:spcBef>
                          <a:spcPts val="0"/>
                        </a:spcBef>
                        <a:spcAft>
                          <a:spcPts val="0"/>
                        </a:spcAft>
                      </a:pPr>
                      <a:r>
                        <a:rPr lang="ja-JP" altLang="en-US" sz="1100" b="1" i="0" u="none" strike="noStrike">
                          <a:solidFill>
                            <a:schemeClr val="tx1"/>
                          </a:solidFill>
                          <a:effectLst/>
                          <a:latin typeface="ＭＳ Ｐゴシック"/>
                        </a:rPr>
                        <a:t>○変形徒手矯正術（マッサージの加算）　　</a:t>
                      </a:r>
                      <a:r>
                        <a:rPr kumimoji="1" lang="en-US" altLang="ja-JP" sz="1100" b="0" i="0" u="none" strike="noStrike" kern="1200" cap="none" spc="0" normalizeH="0" baseline="0" noProof="0">
                          <a:ln>
                            <a:noFill/>
                          </a:ln>
                          <a:solidFill>
                            <a:schemeClr val="tx1"/>
                          </a:solidFill>
                          <a:effectLst/>
                          <a:uLnTx/>
                          <a:uFillTx/>
                          <a:latin typeface="ＭＳ Ｐゴシック"/>
                          <a:ea typeface="+mn-ea"/>
                          <a:cs typeface="+mn-cs"/>
                        </a:rPr>
                        <a:t>※</a:t>
                      </a:r>
                      <a:r>
                        <a:rPr kumimoji="1" lang="ja-JP" altLang="en-US" sz="1100" b="0" i="0" u="none" strike="noStrike" kern="1200" cap="none" spc="0" normalizeH="0" baseline="0" noProof="0">
                          <a:ln>
                            <a:noFill/>
                          </a:ln>
                          <a:solidFill>
                            <a:schemeClr val="tx1"/>
                          </a:solidFill>
                          <a:effectLst/>
                          <a:uLnTx/>
                          <a:uFillTx/>
                          <a:latin typeface="ＭＳ Ｐゴシック"/>
                          <a:ea typeface="+mn-ea"/>
                          <a:cs typeface="+mn-cs"/>
                        </a:rPr>
                        <a:t>　対象は、６大関節 ： 左右上肢（肩、肘、手関節）、左右下肢（股、膝、足関節）</a:t>
                      </a:r>
                      <a:endParaRPr lang="ja-JP" altLang="en-US" sz="1100" b="1" i="0" u="none" strike="noStrike">
                        <a:solidFill>
                          <a:schemeClr val="tx1"/>
                        </a:solidFill>
                        <a:effectLst/>
                        <a:latin typeface="ＭＳ Ｐゴシック"/>
                      </a:endParaRPr>
                    </a:p>
                    <a:p>
                      <a:pPr algn="l" fontAlgn="ctr">
                        <a:lnSpc>
                          <a:spcPct val="100000"/>
                        </a:lnSpc>
                        <a:spcBef>
                          <a:spcPts val="0"/>
                        </a:spcBef>
                        <a:spcAft>
                          <a:spcPts val="0"/>
                        </a:spcAft>
                      </a:pPr>
                      <a:r>
                        <a:rPr lang="ja-JP" altLang="en-US" sz="1100" b="0" i="0" u="none" strike="noStrike">
                          <a:solidFill>
                            <a:schemeClr val="tx1"/>
                          </a:solidFill>
                          <a:effectLst/>
                          <a:latin typeface="ＭＳ Ｐゴシック"/>
                        </a:rPr>
                        <a:t>　　　１肢</a:t>
                      </a:r>
                      <a:r>
                        <a:rPr kumimoji="1" lang="ja-JP" altLang="en-US" sz="1100" b="0" i="0" u="none" strike="noStrike" kern="1200" cap="none" spc="0" normalizeH="0" baseline="0" noProof="0">
                          <a:ln>
                            <a:noFill/>
                          </a:ln>
                          <a:solidFill>
                            <a:schemeClr val="tx1"/>
                          </a:solidFill>
                          <a:effectLst/>
                          <a:uLnTx/>
                          <a:uFillTx/>
                          <a:latin typeface="ＭＳ Ｐゴシック"/>
                          <a:ea typeface="+mn-ea"/>
                          <a:cs typeface="+mn-cs"/>
                        </a:rPr>
                        <a:t>１回につき</a:t>
                      </a:r>
                      <a:r>
                        <a:rPr lang="ja-JP" altLang="en-US" sz="1100" b="0" i="0" u="none" strike="noStrike">
                          <a:solidFill>
                            <a:schemeClr val="tx1"/>
                          </a:solidFill>
                          <a:effectLst/>
                          <a:latin typeface="ＭＳ Ｐゴシック"/>
                        </a:rPr>
                        <a:t>　</a:t>
                      </a:r>
                      <a:r>
                        <a:rPr kumimoji="1" lang="en-US" altLang="ja-JP" sz="1100" b="1" i="0" u="none" strike="noStrike" kern="1200" cap="none" spc="0" normalizeH="0" baseline="0" noProof="0">
                          <a:ln>
                            <a:noFill/>
                          </a:ln>
                          <a:solidFill>
                            <a:schemeClr val="tx1"/>
                          </a:solidFill>
                          <a:effectLst/>
                          <a:uLnTx/>
                          <a:uFillTx/>
                          <a:latin typeface="ＭＳ Ｐゴシック"/>
                          <a:ea typeface="+mn-ea"/>
                          <a:cs typeface="+mn-cs"/>
                        </a:rPr>
                        <a:t>470</a:t>
                      </a:r>
                      <a:r>
                        <a:rPr kumimoji="1" lang="ja-JP" altLang="en-US" sz="1100" b="1" i="0" u="none" strike="noStrike" kern="1200" cap="none" spc="0" normalizeH="0" baseline="0" noProof="0">
                          <a:ln>
                            <a:noFill/>
                          </a:ln>
                          <a:solidFill>
                            <a:schemeClr val="tx1"/>
                          </a:solidFill>
                          <a:effectLst/>
                          <a:uLnTx/>
                          <a:uFillTx/>
                          <a:latin typeface="ＭＳ Ｐゴシック"/>
                          <a:ea typeface="+mn-ea"/>
                          <a:cs typeface="+mn-cs"/>
                        </a:rPr>
                        <a:t>円加算</a:t>
                      </a:r>
                      <a:endParaRPr kumimoji="1" lang="en-US" altLang="ja-JP" sz="1100" b="1" i="0" u="none" strike="noStrike" kern="1200" cap="none" spc="0" normalizeH="0" baseline="0" noProof="0">
                        <a:ln>
                          <a:noFill/>
                        </a:ln>
                        <a:solidFill>
                          <a:schemeClr val="tx1"/>
                        </a:solidFill>
                        <a:effectLst/>
                        <a:uLnTx/>
                        <a:uFillTx/>
                        <a:latin typeface="ＭＳ Ｐゴシック"/>
                        <a:ea typeface="+mn-ea"/>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100" b="0" i="0" u="none" strike="noStrike">
                          <a:solidFill>
                            <a:schemeClr val="tx1"/>
                          </a:solidFill>
                          <a:effectLst/>
                          <a:latin typeface="ＭＳ Ｐゴシック"/>
                        </a:rPr>
                        <a:t>　　</a:t>
                      </a:r>
                      <a:r>
                        <a:rPr lang="en-US" altLang="ja-JP" sz="1000" b="0" i="0" u="sng" strike="noStrike">
                          <a:solidFill>
                            <a:schemeClr val="tx1"/>
                          </a:solidFill>
                          <a:effectLst/>
                          <a:latin typeface="ＭＳ Ｐゴシック"/>
                        </a:rPr>
                        <a:t>※</a:t>
                      </a:r>
                      <a:r>
                        <a:rPr lang="ja-JP" altLang="en-US" sz="1000" b="0" i="0" u="sng" strike="noStrike">
                          <a:solidFill>
                            <a:schemeClr val="tx1"/>
                          </a:solidFill>
                          <a:effectLst/>
                          <a:latin typeface="ＭＳ Ｐゴシック"/>
                        </a:rPr>
                        <a:t>月</a:t>
                      </a:r>
                      <a:r>
                        <a:rPr lang="en-US" altLang="ja-JP" sz="1000" b="0" i="0" u="sng" strike="noStrike">
                          <a:solidFill>
                            <a:schemeClr val="tx1"/>
                          </a:solidFill>
                          <a:effectLst/>
                          <a:latin typeface="ＭＳ Ｐゴシック"/>
                        </a:rPr>
                        <a:t>16</a:t>
                      </a:r>
                      <a:r>
                        <a:rPr lang="ja-JP" altLang="en-US" sz="1000" b="0" i="0" u="sng" strike="noStrike">
                          <a:solidFill>
                            <a:schemeClr val="tx1"/>
                          </a:solidFill>
                          <a:effectLst/>
                          <a:latin typeface="ＭＳ Ｐゴシック"/>
                        </a:rPr>
                        <a:t>回以降の施術において実施する場合は、所定料金の</a:t>
                      </a:r>
                      <a:r>
                        <a:rPr lang="en-US" altLang="ja-JP" sz="1000" b="0" i="0" u="sng" strike="noStrike">
                          <a:solidFill>
                            <a:schemeClr val="tx1"/>
                          </a:solidFill>
                          <a:effectLst/>
                          <a:latin typeface="ＭＳ Ｐゴシック"/>
                        </a:rPr>
                        <a:t>100</a:t>
                      </a:r>
                      <a:r>
                        <a:rPr lang="ja-JP" altLang="en-US" sz="1000" b="0" i="0" u="sng" strike="noStrike">
                          <a:solidFill>
                            <a:schemeClr val="tx1"/>
                          </a:solidFill>
                          <a:effectLst/>
                          <a:latin typeface="ＭＳ Ｐゴシック"/>
                        </a:rPr>
                        <a:t>分の</a:t>
                      </a:r>
                      <a:r>
                        <a:rPr lang="en-US" altLang="ja-JP" sz="1000" b="0" i="0" u="sng" strike="noStrike">
                          <a:solidFill>
                            <a:schemeClr val="tx1"/>
                          </a:solidFill>
                          <a:effectLst/>
                          <a:latin typeface="ＭＳ Ｐゴシック"/>
                        </a:rPr>
                        <a:t>50</a:t>
                      </a:r>
                      <a:r>
                        <a:rPr lang="ja-JP" altLang="en-US" sz="1000" b="0" i="0" u="sng" strike="noStrike">
                          <a:solidFill>
                            <a:schemeClr val="tx1"/>
                          </a:solidFill>
                          <a:effectLst/>
                          <a:latin typeface="ＭＳ Ｐゴシック"/>
                        </a:rPr>
                        <a:t>に相当する額により算定。</a:t>
                      </a:r>
                      <a:r>
                        <a:rPr kumimoji="1" lang="en-US" altLang="ja-JP" sz="1000" b="0" i="0" u="sng" strike="noStrike" kern="1200" cap="none" spc="0" normalizeH="0" baseline="0" noProof="0">
                          <a:ln>
                            <a:noFill/>
                          </a:ln>
                          <a:solidFill>
                            <a:schemeClr val="tx1"/>
                          </a:solidFill>
                          <a:effectLst/>
                          <a:uLnTx/>
                          <a:uFillTx/>
                          <a:latin typeface="ＭＳ Ｐゴシック"/>
                          <a:ea typeface="+mn-ea"/>
                          <a:cs typeface="+mn-cs"/>
                        </a:rPr>
                        <a:t>※</a:t>
                      </a:r>
                      <a:r>
                        <a:rPr kumimoji="1" lang="ja-JP" altLang="en-US" sz="1000" b="0" i="0" u="sng" strike="noStrike" kern="1200" cap="none" spc="0" normalizeH="0" baseline="0" noProof="0">
                          <a:ln>
                            <a:noFill/>
                          </a:ln>
                          <a:solidFill>
                            <a:schemeClr val="tx1"/>
                          </a:solidFill>
                          <a:effectLst/>
                          <a:uLnTx/>
                          <a:uFillTx/>
                          <a:latin typeface="ＭＳ Ｐゴシック"/>
                          <a:ea typeface="+mn-ea"/>
                          <a:cs typeface="+mn-cs"/>
                        </a:rPr>
                        <a:t>新設</a:t>
                      </a:r>
                      <a:endParaRPr kumimoji="1" lang="en-US" altLang="ja-JP" sz="1100" b="0" i="0" u="sng" strike="noStrike" kern="1200" cap="none" spc="0" normalizeH="0" baseline="0" noProof="0">
                        <a:ln>
                          <a:noFill/>
                        </a:ln>
                        <a:solidFill>
                          <a:schemeClr val="tx1"/>
                        </a:solidFill>
                        <a:effectLst/>
                        <a:uLnTx/>
                        <a:uFillTx/>
                        <a:latin typeface="ＭＳ Ｐゴシック"/>
                        <a:ea typeface="+mn-ea"/>
                        <a:cs typeface="+mn-cs"/>
                      </a:endParaRPr>
                    </a:p>
                  </a:txBody>
                  <a:tcPr marL="66462" marR="8792" marT="87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8" name="テキスト ボックス 7">
            <a:extLst>
              <a:ext uri="{FF2B5EF4-FFF2-40B4-BE49-F238E27FC236}">
                <a16:creationId xmlns:a16="http://schemas.microsoft.com/office/drawing/2014/main" id="{15C08F3F-3D44-9DED-2103-E1B7D22C66E3}"/>
              </a:ext>
            </a:extLst>
          </p:cNvPr>
          <p:cNvSpPr txBox="1"/>
          <p:nvPr/>
        </p:nvSpPr>
        <p:spPr>
          <a:xfrm>
            <a:off x="54375" y="6506996"/>
            <a:ext cx="9089625" cy="194967"/>
          </a:xfrm>
          <a:prstGeom prst="rect">
            <a:avLst/>
          </a:prstGeom>
          <a:noFill/>
        </p:spPr>
        <p:txBody>
          <a:bodyPr wrap="square" lIns="33231" tIns="33231" rIns="33231" bIns="33231" rtlCol="0">
            <a:spAutoFit/>
          </a:bodyPr>
          <a:lstStyle/>
          <a:p>
            <a:pPr lvl="0">
              <a:defRPr/>
            </a:pPr>
            <a:r>
              <a:rPr lang="en-US" altLang="ja-JP" sz="831">
                <a:latin typeface="ＭＳ ゴシック" panose="020B0609070205080204" pitchFamily="49" charset="-128"/>
                <a:ea typeface="ＭＳ ゴシック" panose="020B0609070205080204" pitchFamily="49" charset="-128"/>
              </a:rPr>
              <a:t>※</a:t>
            </a:r>
            <a:r>
              <a:rPr lang="ja-JP" altLang="en-US" sz="831">
                <a:latin typeface="ＭＳ ゴシック" panose="020B0609070205080204" pitchFamily="49" charset="-128"/>
                <a:ea typeface="ＭＳ ゴシック" panose="020B0609070205080204" pitchFamily="49" charset="-128"/>
              </a:rPr>
              <a:t>月</a:t>
            </a:r>
            <a:r>
              <a:rPr lang="en-US" altLang="ja-JP" sz="831">
                <a:latin typeface="ＭＳ ゴシック" panose="020B0609070205080204" pitchFamily="49" charset="-128"/>
                <a:ea typeface="ＭＳ ゴシック" panose="020B0609070205080204" pitchFamily="49" charset="-128"/>
              </a:rPr>
              <a:t>16</a:t>
            </a:r>
            <a:r>
              <a:rPr lang="ja-JP" altLang="en-US" sz="831">
                <a:latin typeface="ＭＳ ゴシック" panose="020B0609070205080204" pitchFamily="49" charset="-128"/>
                <a:ea typeface="ＭＳ ゴシック" panose="020B0609070205080204" pitchFamily="49" charset="-128"/>
              </a:rPr>
              <a:t>回以降の逓減により算定する場合及び訪問施術料４及び５を算定する場合（新たな療養費支給申請書により請求を行うこととなるもの）の取扱いについては令和８年７月より実施</a:t>
            </a:r>
          </a:p>
        </p:txBody>
      </p:sp>
      <p:sp>
        <p:nvSpPr>
          <p:cNvPr id="4" name="正方形/長方形 3">
            <a:extLst>
              <a:ext uri="{FF2B5EF4-FFF2-40B4-BE49-F238E27FC236}">
                <a16:creationId xmlns:a16="http://schemas.microsoft.com/office/drawing/2014/main" id="{FBBB3A93-0D03-AC4E-F907-22A3E8D7C98A}"/>
              </a:ext>
            </a:extLst>
          </p:cNvPr>
          <p:cNvSpPr/>
          <p:nvPr/>
        </p:nvSpPr>
        <p:spPr>
          <a:xfrm>
            <a:off x="14356" y="205340"/>
            <a:ext cx="9144000" cy="377358"/>
          </a:xfrm>
          <a:prstGeom prst="rect">
            <a:avLst/>
          </a:prstGeom>
          <a:solidFill>
            <a:srgbClr val="FF0000"/>
          </a:solidFill>
          <a:ln w="9525">
            <a:noFill/>
          </a:ln>
          <a:effectLst/>
        </p:spPr>
        <p:style>
          <a:lnRef idx="1">
            <a:schemeClr val="accent5"/>
          </a:lnRef>
          <a:fillRef idx="2">
            <a:schemeClr val="accent5"/>
          </a:fillRef>
          <a:effectRef idx="1">
            <a:schemeClr val="accent5"/>
          </a:effectRef>
          <a:fontRef idx="minor">
            <a:schemeClr val="dk1"/>
          </a:fontRef>
        </p:style>
        <p:txBody>
          <a:bodyPr rtlCol="0" anchor="ctr"/>
          <a:lstStyle/>
          <a:p>
            <a:pPr algn="ctr" defTabSz="811805">
              <a:defRPr/>
            </a:pPr>
            <a:r>
              <a:rPr lang="ja-JP" altLang="en-US" sz="1662" b="1">
                <a:solidFill>
                  <a:schemeClr val="bg1"/>
                </a:solidFill>
                <a:latin typeface="メイリオ" panose="020B0604030504040204" pitchFamily="50" charset="-128"/>
                <a:ea typeface="メイリオ" panose="020B0604030504040204" pitchFamily="50" charset="-128"/>
              </a:rPr>
              <a:t>あはき療養費の料金改定（令和８年７月～）</a:t>
            </a:r>
            <a:r>
              <a:rPr lang="en-US" altLang="ja-JP" sz="1662" b="1">
                <a:solidFill>
                  <a:schemeClr val="bg1"/>
                </a:solidFill>
                <a:latin typeface="メイリオ" panose="020B0604030504040204" pitchFamily="50" charset="-128"/>
                <a:ea typeface="メイリオ" panose="020B0604030504040204" pitchFamily="50" charset="-128"/>
              </a:rPr>
              <a:t>《</a:t>
            </a:r>
            <a:r>
              <a:rPr lang="ja-JP" altLang="en-US" sz="1662" b="1">
                <a:solidFill>
                  <a:schemeClr val="bg1"/>
                </a:solidFill>
                <a:latin typeface="メイリオ" panose="020B0604030504040204" pitchFamily="50" charset="-128"/>
                <a:ea typeface="メイリオ" panose="020B0604030504040204" pitchFamily="50" charset="-128"/>
              </a:rPr>
              <a:t>あん摩・マッサージ・指圧</a:t>
            </a:r>
            <a:r>
              <a:rPr lang="en-US" altLang="ja-JP" sz="1662" b="1">
                <a:solidFill>
                  <a:schemeClr val="bg1"/>
                </a:solidFill>
                <a:latin typeface="メイリオ" panose="020B0604030504040204" pitchFamily="50" charset="-128"/>
                <a:ea typeface="メイリオ" panose="020B0604030504040204" pitchFamily="50" charset="-128"/>
              </a:rPr>
              <a:t>》</a:t>
            </a:r>
            <a:endParaRPr lang="ja-JP" altLang="en-US" sz="1662" b="1">
              <a:solidFill>
                <a:schemeClr val="bg1"/>
              </a:solidFill>
              <a:latin typeface="メイリオ" panose="020B0604030504040204" pitchFamily="50" charset="-128"/>
              <a:ea typeface="メイリオ" panose="020B0604030504040204" pitchFamily="50" charset="-128"/>
            </a:endParaRPr>
          </a:p>
        </p:txBody>
      </p:sp>
      <p:sp>
        <p:nvSpPr>
          <p:cNvPr id="2" name="スライド番号プレースホルダ 3">
            <a:extLst>
              <a:ext uri="{FF2B5EF4-FFF2-40B4-BE49-F238E27FC236}">
                <a16:creationId xmlns:a16="http://schemas.microsoft.com/office/drawing/2014/main" id="{4D8484AB-89DE-010D-A4C5-46A077A9E546}"/>
              </a:ext>
            </a:extLst>
          </p:cNvPr>
          <p:cNvSpPr>
            <a:spLocks noGrp="1"/>
          </p:cNvSpPr>
          <p:nvPr>
            <p:ph type="sldNum" sz="quarter" idx="12"/>
          </p:nvPr>
        </p:nvSpPr>
        <p:spPr>
          <a:xfrm>
            <a:off x="7046911" y="6526882"/>
            <a:ext cx="2133600" cy="365125"/>
          </a:xfrm>
        </p:spPr>
        <p:txBody>
          <a:bodyPr/>
          <a:lstStyle/>
          <a:p>
            <a:fld id="{8DD9D703-5948-40EC-A5D0-9464E7991EB9}" type="slidenum">
              <a:rPr kumimoji="1" lang="ja-JP" altLang="en-US" sz="2400" smtClean="0"/>
              <a:pPr/>
              <a:t>54</a:t>
            </a:fld>
            <a:endParaRPr kumimoji="1" lang="ja-JP" altLang="en-US" sz="2400"/>
          </a:p>
        </p:txBody>
      </p:sp>
    </p:spTree>
    <p:extLst>
      <p:ext uri="{BB962C8B-B14F-4D97-AF65-F5344CB8AC3E}">
        <p14:creationId xmlns:p14="http://schemas.microsoft.com/office/powerpoint/2010/main" val="314623458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CB277D-9C9C-7F58-522C-5EED77429E25}"/>
            </a:ext>
          </a:extLst>
        </p:cNvPr>
        <p:cNvGrpSpPr/>
        <p:nvPr/>
      </p:nvGrpSpPr>
      <p:grpSpPr>
        <a:xfrm>
          <a:off x="0" y="0"/>
          <a:ext cx="0" cy="0"/>
          <a:chOff x="0" y="0"/>
          <a:chExt cx="0" cy="0"/>
        </a:xfrm>
      </p:grpSpPr>
      <p:graphicFrame>
        <p:nvGraphicFramePr>
          <p:cNvPr id="11" name="表 10">
            <a:extLst>
              <a:ext uri="{FF2B5EF4-FFF2-40B4-BE49-F238E27FC236}">
                <a16:creationId xmlns:a16="http://schemas.microsoft.com/office/drawing/2014/main" id="{04E9C076-07D7-47F0-5F6C-420AE8480BCF}"/>
              </a:ext>
            </a:extLst>
          </p:cNvPr>
          <p:cNvGraphicFramePr>
            <a:graphicFrameLocks noGrp="1"/>
          </p:cNvGraphicFramePr>
          <p:nvPr>
            <p:extLst>
              <p:ext uri="{D42A27DB-BD31-4B8C-83A1-F6EECF244321}">
                <p14:modId xmlns:p14="http://schemas.microsoft.com/office/powerpoint/2010/main" val="1987730257"/>
              </p:ext>
            </p:extLst>
          </p:nvPr>
        </p:nvGraphicFramePr>
        <p:xfrm>
          <a:off x="218286" y="860687"/>
          <a:ext cx="8707429" cy="2955950"/>
        </p:xfrm>
        <a:graphic>
          <a:graphicData uri="http://schemas.openxmlformats.org/drawingml/2006/table">
            <a:tbl>
              <a:tblPr/>
              <a:tblGrid>
                <a:gridCol w="8707429">
                  <a:extLst>
                    <a:ext uri="{9D8B030D-6E8A-4147-A177-3AD203B41FA5}">
                      <a16:colId xmlns:a16="http://schemas.microsoft.com/office/drawing/2014/main" val="20000"/>
                    </a:ext>
                  </a:extLst>
                </a:gridCol>
              </a:tblGrid>
              <a:tr h="822618">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100" b="1" i="0" u="sng" strike="noStrike" kern="1200" cap="none" spc="0" normalizeH="0" baseline="0" noProof="0">
                          <a:ln>
                            <a:noFill/>
                          </a:ln>
                          <a:solidFill>
                            <a:prstClr val="black"/>
                          </a:solidFill>
                          <a:effectLst/>
                          <a:uLnTx/>
                          <a:uFillTx/>
                          <a:latin typeface="ＭＳ Ｐゴシック"/>
                          <a:ea typeface="+mn-ea"/>
                          <a:cs typeface="+mn-cs"/>
                        </a:rPr>
                        <a:t>○明細書発行加算　</a:t>
                      </a:r>
                      <a:r>
                        <a:rPr kumimoji="1" lang="en-US" altLang="ja-JP" sz="1100" b="1" i="0" u="sng" strike="noStrike" kern="1200" cap="none" spc="0" normalizeH="0" baseline="0" noProof="0">
                          <a:ln>
                            <a:noFill/>
                          </a:ln>
                          <a:solidFill>
                            <a:prstClr val="black"/>
                          </a:solidFill>
                          <a:effectLst/>
                          <a:uLnTx/>
                          <a:uFillTx/>
                          <a:latin typeface="ＭＳ Ｐゴシック"/>
                          <a:ea typeface="+mn-ea"/>
                          <a:cs typeface="+mn-cs"/>
                        </a:rPr>
                        <a:t>※</a:t>
                      </a:r>
                      <a:r>
                        <a:rPr kumimoji="1" lang="ja-JP" altLang="en-US" sz="1100" b="1" i="0" u="sng" strike="noStrike" kern="1200" cap="none" spc="0" normalizeH="0" baseline="0" noProof="0">
                          <a:ln>
                            <a:noFill/>
                          </a:ln>
                          <a:solidFill>
                            <a:prstClr val="black"/>
                          </a:solidFill>
                          <a:effectLst/>
                          <a:uLnTx/>
                          <a:uFillTx/>
                          <a:latin typeface="ＭＳ Ｐゴシック"/>
                          <a:ea typeface="+mn-ea"/>
                          <a:cs typeface="+mn-cs"/>
                        </a:rPr>
                        <a:t>新設</a:t>
                      </a:r>
                      <a:endParaRPr kumimoji="1" lang="en-US" altLang="ja-JP" sz="1100" b="1" i="0" u="sng" strike="noStrike" kern="1200" cap="none" spc="0" normalizeH="0" baseline="0" noProof="0">
                        <a:ln>
                          <a:noFill/>
                        </a:ln>
                        <a:solidFill>
                          <a:prstClr val="black"/>
                        </a:solidFill>
                        <a:effectLst/>
                        <a:uLnTx/>
                        <a:uFillTx/>
                        <a:latin typeface="ＭＳ Ｐゴシック"/>
                        <a:ea typeface="+mn-ea"/>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a:ln>
                            <a:noFill/>
                          </a:ln>
                          <a:solidFill>
                            <a:prstClr val="black"/>
                          </a:solidFill>
                          <a:effectLst/>
                          <a:uLnTx/>
                          <a:uFillTx/>
                          <a:latin typeface="ＭＳ Ｐゴシック"/>
                          <a:ea typeface="+mn-ea"/>
                          <a:cs typeface="+mn-cs"/>
                        </a:rPr>
                        <a:t>　　</a:t>
                      </a:r>
                      <a:r>
                        <a:rPr kumimoji="1" lang="ja-JP" altLang="en-US" sz="1100" b="0" i="0" u="sng" strike="noStrike" kern="1200" cap="none" spc="0" normalizeH="0" baseline="0" noProof="0">
                          <a:ln>
                            <a:noFill/>
                          </a:ln>
                          <a:solidFill>
                            <a:prstClr val="black"/>
                          </a:solidFill>
                          <a:effectLst/>
                          <a:uLnTx/>
                          <a:uFillTx/>
                          <a:latin typeface="ＭＳ Ｐゴシック"/>
                          <a:ea typeface="+mn-ea"/>
                          <a:cs typeface="+mn-cs"/>
                        </a:rPr>
                        <a:t>・施術の内容がわかる明細書を無償で発行した場合に</a:t>
                      </a:r>
                      <a:r>
                        <a:rPr kumimoji="1" lang="en-US" altLang="ja-JP" sz="1100" b="0" i="0" u="sng" strike="noStrike" kern="1200" cap="none" spc="0" normalizeH="0" baseline="0" noProof="0">
                          <a:ln>
                            <a:noFill/>
                          </a:ln>
                          <a:solidFill>
                            <a:prstClr val="black"/>
                          </a:solidFill>
                          <a:effectLst/>
                          <a:uLnTx/>
                          <a:uFillTx/>
                          <a:latin typeface="ＭＳ Ｐゴシック"/>
                          <a:ea typeface="+mn-ea"/>
                          <a:cs typeface="+mn-cs"/>
                        </a:rPr>
                        <a:t>10</a:t>
                      </a:r>
                      <a:r>
                        <a:rPr kumimoji="1" lang="ja-JP" altLang="en-US" sz="1100" b="0" i="0" u="sng" strike="noStrike" kern="1200" cap="none" spc="0" normalizeH="0" baseline="0" noProof="0">
                          <a:ln>
                            <a:noFill/>
                          </a:ln>
                          <a:solidFill>
                            <a:prstClr val="black"/>
                          </a:solidFill>
                          <a:effectLst/>
                          <a:uLnTx/>
                          <a:uFillTx/>
                          <a:latin typeface="ＭＳ Ｐゴシック"/>
                          <a:ea typeface="+mn-ea"/>
                          <a:cs typeface="+mn-cs"/>
                        </a:rPr>
                        <a:t>円を算定</a:t>
                      </a:r>
                      <a:endParaRPr kumimoji="1" lang="en-US" altLang="ja-JP" sz="1100" b="0" i="0" u="sng" strike="noStrike" kern="1200" cap="none" spc="0" normalizeH="0" baseline="0" noProof="0">
                        <a:ln>
                          <a:noFill/>
                        </a:ln>
                        <a:solidFill>
                          <a:prstClr val="black"/>
                        </a:solidFill>
                        <a:effectLst/>
                        <a:uLnTx/>
                        <a:uFillTx/>
                        <a:latin typeface="ＭＳ Ｐゴシック"/>
                        <a:ea typeface="+mn-ea"/>
                        <a:cs typeface="+mn-cs"/>
                      </a:endParaRPr>
                    </a:p>
                  </a:txBody>
                  <a:tcPr marL="66462" marR="8792" marT="87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86211018"/>
                  </a:ext>
                </a:extLst>
              </a:tr>
              <a:tr h="822618">
                <a:tc>
                  <a:txBody>
                    <a:bodyPr/>
                    <a:lstStyle/>
                    <a:p>
                      <a:pPr marL="0" marR="0" lvl="0" indent="0" algn="l" defTabSz="914400" rtl="0" eaLnBrk="1" fontAlgn="ctr" latinLnBrk="0" hangingPunct="1">
                        <a:lnSpc>
                          <a:spcPts val="1300"/>
                        </a:lnSpc>
                        <a:spcBef>
                          <a:spcPts val="600"/>
                        </a:spcBef>
                        <a:spcAft>
                          <a:spcPts val="0"/>
                        </a:spcAft>
                        <a:buClrTx/>
                        <a:buSzTx/>
                        <a:buFontTx/>
                        <a:buNone/>
                        <a:tabLst/>
                        <a:defRPr/>
                      </a:pPr>
                      <a:r>
                        <a:rPr kumimoji="1" lang="ja-JP" altLang="en-US" sz="1100" b="1" i="0" u="none" strike="noStrike" kern="1200" cap="none" spc="0" normalizeH="0" baseline="0" noProof="0">
                          <a:ln>
                            <a:noFill/>
                          </a:ln>
                          <a:solidFill>
                            <a:srgbClr val="000000"/>
                          </a:solidFill>
                          <a:effectLst/>
                          <a:uLnTx/>
                          <a:uFillTx/>
                          <a:latin typeface="ＭＳ Ｐゴシック"/>
                          <a:ea typeface="+mn-ea"/>
                          <a:cs typeface="+mn-cs"/>
                        </a:rPr>
                        <a:t>○特別地域加算（施術料の加算）</a:t>
                      </a:r>
                      <a:endParaRPr kumimoji="1" lang="en-US" altLang="ja-JP" sz="1100" b="1" i="0" u="none" strike="noStrike" kern="1200" cap="none" spc="0" normalizeH="0" baseline="0" noProof="0">
                        <a:ln>
                          <a:noFill/>
                        </a:ln>
                        <a:solidFill>
                          <a:srgbClr val="000000"/>
                        </a:solidFill>
                        <a:effectLst/>
                        <a:uLnTx/>
                        <a:uFillTx/>
                        <a:latin typeface="ＭＳ Ｐゴシック"/>
                        <a:ea typeface="+mn-ea"/>
                        <a:cs typeface="+mn-cs"/>
                      </a:endParaRPr>
                    </a:p>
                    <a:p>
                      <a:pPr marL="0" marR="0" lvl="0" indent="0" algn="l" defTabSz="914400" rtl="0" eaLnBrk="1" fontAlgn="ctr" latinLnBrk="0" hangingPunct="1">
                        <a:lnSpc>
                          <a:spcPts val="1300"/>
                        </a:lnSpc>
                        <a:spcBef>
                          <a:spcPts val="600"/>
                        </a:spcBef>
                        <a:spcAft>
                          <a:spcPts val="0"/>
                        </a:spcAft>
                        <a:buClrTx/>
                        <a:buSzTx/>
                        <a:buFontTx/>
                        <a:buNone/>
                        <a:tabLst/>
                        <a:defRPr/>
                      </a:pPr>
                      <a:r>
                        <a:rPr kumimoji="1" lang="ja-JP" altLang="en-US" sz="1100" b="0" i="0" u="none" strike="noStrike" kern="1200" cap="none" spc="0" normalizeH="0" baseline="0" noProof="0">
                          <a:ln>
                            <a:noFill/>
                          </a:ln>
                          <a:solidFill>
                            <a:prstClr val="black"/>
                          </a:solidFill>
                          <a:effectLst/>
                          <a:uLnTx/>
                          <a:uFillTx/>
                          <a:latin typeface="ＭＳ Ｐゴシック" panose="020B0600070205080204" pitchFamily="50" charset="-128"/>
                          <a:ea typeface="+mn-ea"/>
                          <a:cs typeface="+mn-cs"/>
                        </a:rPr>
                        <a:t>　　</a:t>
                      </a:r>
                      <a:r>
                        <a:rPr kumimoji="1" lang="ja-JP" altLang="en-US" sz="1100" b="1" i="0" u="none" strike="noStrike" kern="1200" cap="none" spc="0" normalizeH="0" baseline="0" noProof="0">
                          <a:ln>
                            <a:noFill/>
                          </a:ln>
                          <a:solidFill>
                            <a:prstClr val="black"/>
                          </a:solidFill>
                          <a:effectLst/>
                          <a:uLnTx/>
                          <a:uFillTx/>
                          <a:latin typeface="ＭＳ Ｐゴシック" panose="020B0600070205080204" pitchFamily="50" charset="-128"/>
                          <a:ea typeface="+mn-ea"/>
                          <a:cs typeface="+mn-cs"/>
                        </a:rPr>
                        <a:t>・ </a:t>
                      </a:r>
                      <a:r>
                        <a:rPr kumimoji="1" lang="ja-JP" altLang="en-US" sz="1100" b="1" i="0" u="none" strike="noStrike" kern="1200" cap="none" spc="0" normalizeH="0" baseline="0" noProof="0">
                          <a:ln>
                            <a:noFill/>
                          </a:ln>
                          <a:solidFill>
                            <a:srgbClr val="000000"/>
                          </a:solidFill>
                          <a:effectLst/>
                          <a:uLnTx/>
                          <a:uFillTx/>
                          <a:latin typeface="ＭＳ Ｐゴシック"/>
                          <a:ea typeface="+mn-ea"/>
                          <a:cs typeface="+mn-cs"/>
                        </a:rPr>
                        <a:t>特別地域に居住する患者への施術</a:t>
                      </a:r>
                      <a:r>
                        <a:rPr kumimoji="1" lang="ja-JP" altLang="en-US" sz="1100" b="0" i="0" u="none" strike="noStrike" kern="1200" cap="none" spc="0" normalizeH="0" baseline="0" noProof="0">
                          <a:ln>
                            <a:noFill/>
                          </a:ln>
                          <a:solidFill>
                            <a:srgbClr val="000000"/>
                          </a:solidFill>
                          <a:effectLst/>
                          <a:uLnTx/>
                          <a:uFillTx/>
                          <a:latin typeface="ＭＳ Ｐゴシック"/>
                          <a:ea typeface="+mn-ea"/>
                          <a:cs typeface="+mn-cs"/>
                        </a:rPr>
                        <a:t>　１回につき　</a:t>
                      </a:r>
                      <a:r>
                        <a:rPr kumimoji="1" lang="en-US" altLang="ja-JP" sz="1100" b="1" i="0" u="none" strike="noStrike" kern="1200" cap="none" spc="0" normalizeH="0" baseline="0" noProof="0">
                          <a:ln>
                            <a:noFill/>
                          </a:ln>
                          <a:solidFill>
                            <a:srgbClr val="000000"/>
                          </a:solidFill>
                          <a:effectLst/>
                          <a:uLnTx/>
                          <a:uFillTx/>
                          <a:latin typeface="ＭＳ Ｐゴシック"/>
                          <a:ea typeface="+mn-ea"/>
                          <a:cs typeface="+mn-cs"/>
                        </a:rPr>
                        <a:t>250</a:t>
                      </a:r>
                      <a:r>
                        <a:rPr kumimoji="1" lang="ja-JP" altLang="en-US" sz="1100" b="1" i="0" u="none" strike="noStrike" kern="1200" cap="none" spc="0" normalizeH="0" baseline="0" noProof="0">
                          <a:ln>
                            <a:noFill/>
                          </a:ln>
                          <a:solidFill>
                            <a:srgbClr val="000000"/>
                          </a:solidFill>
                          <a:effectLst/>
                          <a:uLnTx/>
                          <a:uFillTx/>
                          <a:latin typeface="ＭＳ Ｐゴシック"/>
                          <a:ea typeface="+mn-ea"/>
                          <a:cs typeface="+mn-cs"/>
                        </a:rPr>
                        <a:t>円加算</a:t>
                      </a:r>
                      <a:endParaRPr kumimoji="1" lang="en-US" altLang="ja-JP" sz="1100" b="0" i="0" u="none" strike="noStrike" kern="1200" cap="none" spc="0" normalizeH="0" baseline="0" noProof="0">
                        <a:ln>
                          <a:noFill/>
                        </a:ln>
                        <a:solidFill>
                          <a:srgbClr val="000000"/>
                        </a:solidFill>
                        <a:effectLst/>
                        <a:uLnTx/>
                        <a:uFillTx/>
                        <a:latin typeface="ＭＳ Ｐゴシック"/>
                        <a:ea typeface="+mn-ea"/>
                        <a:cs typeface="+mn-cs"/>
                      </a:endParaRPr>
                    </a:p>
                  </a:txBody>
                  <a:tcPr marL="66462" marR="8792" marT="87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60960013"/>
                  </a:ext>
                </a:extLst>
              </a:tr>
              <a:tr h="655357">
                <a:tc>
                  <a:txBody>
                    <a:bodyPr/>
                    <a:lstStyle/>
                    <a:p>
                      <a:pPr marL="0" marR="0" lvl="0" indent="0" algn="l" defTabSz="914400" rtl="0" eaLnBrk="1" fontAlgn="ctr" latinLnBrk="0" hangingPunct="1">
                        <a:lnSpc>
                          <a:spcPts val="1300"/>
                        </a:lnSpc>
                        <a:spcBef>
                          <a:spcPts val="600"/>
                        </a:spcBef>
                        <a:spcAft>
                          <a:spcPts val="0"/>
                        </a:spcAft>
                        <a:buClrTx/>
                        <a:buSzTx/>
                        <a:buFontTx/>
                        <a:buNone/>
                        <a:tabLst/>
                        <a:defRPr/>
                      </a:pPr>
                      <a:r>
                        <a:rPr kumimoji="1" lang="ja-JP" altLang="en-US" sz="1100" b="1" i="0" u="none" strike="noStrike" kern="1200" cap="none" spc="0" normalizeH="0" baseline="0" noProof="0">
                          <a:ln>
                            <a:noFill/>
                          </a:ln>
                          <a:solidFill>
                            <a:srgbClr val="000000"/>
                          </a:solidFill>
                          <a:effectLst/>
                          <a:uLnTx/>
                          <a:uFillTx/>
                          <a:latin typeface="ＭＳ Ｐゴシック"/>
                          <a:ea typeface="+mn-ea"/>
                          <a:cs typeface="+mn-cs"/>
                        </a:rPr>
                        <a:t>○</a:t>
                      </a:r>
                      <a:r>
                        <a:rPr kumimoji="1" lang="zh-TW" altLang="en-US" sz="1100" b="1" i="0" u="none" strike="noStrike" kern="1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a:rPr>
                        <a:t>往療料</a:t>
                      </a:r>
                      <a:r>
                        <a:rPr kumimoji="1" lang="ja-JP" altLang="en-US" sz="1100" b="1" i="0" u="none" strike="noStrike" kern="100" cap="none" spc="0" normalizeH="0" baseline="0" noProof="0">
                          <a:ln>
                            <a:noFill/>
                          </a:ln>
                          <a:solidFill>
                            <a:prstClr val="black"/>
                          </a:solidFill>
                          <a:effectLst/>
                          <a:uLnTx/>
                          <a:uFillTx/>
                          <a:latin typeface="ＭＳ Ｐゴシック" panose="020B0600070205080204" pitchFamily="50" charset="-128"/>
                          <a:ea typeface="+mn-ea"/>
                          <a:cs typeface="Times New Roman"/>
                        </a:rPr>
                        <a:t>（突発的な往療）</a:t>
                      </a:r>
                      <a:r>
                        <a:rPr kumimoji="1" lang="ja-JP" altLang="en-US" sz="1100" b="0" i="0" u="none" strike="noStrike" kern="100" cap="none" spc="0" normalizeH="0" baseline="0" noProof="0">
                          <a:ln>
                            <a:noFill/>
                          </a:ln>
                          <a:solidFill>
                            <a:prstClr val="black"/>
                          </a:solidFill>
                          <a:effectLst/>
                          <a:uLnTx/>
                          <a:uFillTx/>
                          <a:latin typeface="ＭＳ Ｐゴシック" panose="020B0600070205080204" pitchFamily="50" charset="-128"/>
                          <a:ea typeface="+mn-ea"/>
                          <a:cs typeface="Times New Roman"/>
                        </a:rPr>
                        <a:t>　</a:t>
                      </a:r>
                      <a:r>
                        <a:rPr kumimoji="1" lang="en-US" altLang="ja-JP" sz="1100" b="0" i="0" u="none" strike="noStrike" kern="100" cap="none" spc="0" normalizeH="0" baseline="0" noProof="0">
                          <a:ln>
                            <a:noFill/>
                          </a:ln>
                          <a:solidFill>
                            <a:prstClr val="black"/>
                          </a:solidFill>
                          <a:effectLst/>
                          <a:uLnTx/>
                          <a:uFillTx/>
                          <a:latin typeface="ＭＳ Ｐゴシック" panose="020B0600070205080204" pitchFamily="50" charset="-128"/>
                          <a:ea typeface="+mn-ea"/>
                          <a:cs typeface="Times New Roman"/>
                        </a:rPr>
                        <a:t>※</a:t>
                      </a:r>
                      <a:r>
                        <a:rPr kumimoji="1" lang="ja-JP" altLang="en-US" sz="1100" b="0" i="0" u="none" strike="noStrike" kern="100" cap="none" spc="0" normalizeH="0" baseline="0" noProof="0">
                          <a:ln>
                            <a:noFill/>
                          </a:ln>
                          <a:solidFill>
                            <a:prstClr val="black"/>
                          </a:solidFill>
                          <a:effectLst/>
                          <a:uLnTx/>
                          <a:uFillTx/>
                          <a:latin typeface="ＭＳ Ｐゴシック" panose="020B0600070205080204" pitchFamily="50" charset="-128"/>
                          <a:ea typeface="+mn-ea"/>
                          <a:cs typeface="Times New Roman"/>
                        </a:rPr>
                        <a:t>訪問施術料の算定は不可　　</a:t>
                      </a:r>
                    </a:p>
                    <a:p>
                      <a:pPr marL="0" marR="0" lvl="0" indent="0" algn="l" defTabSz="914400" rtl="0" eaLnBrk="1" fontAlgn="ctr" latinLnBrk="0" hangingPunct="1">
                        <a:lnSpc>
                          <a:spcPts val="1300"/>
                        </a:lnSpc>
                        <a:spcBef>
                          <a:spcPts val="600"/>
                        </a:spcBef>
                        <a:spcAft>
                          <a:spcPts val="0"/>
                        </a:spcAft>
                        <a:buClrTx/>
                        <a:buSzTx/>
                        <a:buFontTx/>
                        <a:buNone/>
                        <a:tabLst/>
                        <a:defRPr/>
                      </a:pPr>
                      <a:r>
                        <a:rPr kumimoji="1" lang="ja-JP" altLang="en-US" sz="1100" b="1" i="0" u="none" strike="noStrike" kern="100" cap="none" spc="0" normalizeH="0" baseline="0" noProof="0">
                          <a:ln>
                            <a:noFill/>
                          </a:ln>
                          <a:solidFill>
                            <a:prstClr val="black"/>
                          </a:solidFill>
                          <a:effectLst/>
                          <a:uLnTx/>
                          <a:uFillTx/>
                          <a:latin typeface="ＭＳ Ｐゴシック" panose="020B0600070205080204" pitchFamily="50" charset="-128"/>
                          <a:ea typeface="+mn-ea"/>
                          <a:cs typeface="Times New Roman"/>
                        </a:rPr>
                        <a:t>　　</a:t>
                      </a:r>
                      <a:r>
                        <a:rPr kumimoji="1" lang="ja-JP" altLang="en-US" sz="1100" b="0" i="0" u="none" strike="noStrike" kern="1200" cap="none" spc="0" normalizeH="0" baseline="0" noProof="0">
                          <a:ln>
                            <a:noFill/>
                          </a:ln>
                          <a:solidFill>
                            <a:srgbClr val="000000"/>
                          </a:solidFill>
                          <a:effectLst/>
                          <a:uLnTx/>
                          <a:uFillTx/>
                          <a:latin typeface="ＭＳ Ｐゴシック"/>
                          <a:ea typeface="+mn-ea"/>
                          <a:cs typeface="+mn-cs"/>
                        </a:rPr>
                        <a:t>１回につき　</a:t>
                      </a:r>
                      <a:r>
                        <a:rPr kumimoji="1" lang="en-US" altLang="ja-JP" sz="1100" b="1" i="0" u="none" strike="noStrike" kern="1200" cap="none" spc="0" normalizeH="0" baseline="0" noProof="0">
                          <a:ln>
                            <a:noFill/>
                          </a:ln>
                          <a:solidFill>
                            <a:srgbClr val="000000"/>
                          </a:solidFill>
                          <a:effectLst/>
                          <a:uLnTx/>
                          <a:uFillTx/>
                          <a:latin typeface="ＭＳ Ｐゴシック"/>
                          <a:ea typeface="+mn-ea"/>
                          <a:cs typeface="+mn-cs"/>
                        </a:rPr>
                        <a:t>2,300</a:t>
                      </a:r>
                      <a:r>
                        <a:rPr kumimoji="1" lang="ja-JP" altLang="en-US" sz="1100" b="1" i="0" u="none" strike="noStrike" kern="1200" cap="none" spc="0" normalizeH="0" baseline="0" noProof="0">
                          <a:ln>
                            <a:noFill/>
                          </a:ln>
                          <a:solidFill>
                            <a:srgbClr val="000000"/>
                          </a:solidFill>
                          <a:effectLst/>
                          <a:uLnTx/>
                          <a:uFillTx/>
                          <a:latin typeface="ＭＳ Ｐゴシック"/>
                          <a:ea typeface="+mn-ea"/>
                          <a:cs typeface="+mn-cs"/>
                        </a:rPr>
                        <a:t>円</a:t>
                      </a:r>
                      <a:endParaRPr kumimoji="1" lang="en-US" altLang="ja-JP" sz="1100" b="1" i="0" u="none" strike="noStrike" kern="1200" cap="none" spc="0" normalizeH="0" baseline="0" noProof="0">
                        <a:ln>
                          <a:noFill/>
                        </a:ln>
                        <a:solidFill>
                          <a:srgbClr val="000000"/>
                        </a:solidFill>
                        <a:effectLst/>
                        <a:uLnTx/>
                        <a:uFillTx/>
                        <a:latin typeface="ＭＳ Ｐゴシック"/>
                        <a:ea typeface="+mn-ea"/>
                        <a:cs typeface="+mn-cs"/>
                      </a:endParaRPr>
                    </a:p>
                  </a:txBody>
                  <a:tcPr marL="66462" marR="8792" marT="87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38546298"/>
                  </a:ext>
                </a:extLst>
              </a:tr>
              <a:tr h="655357">
                <a:tc>
                  <a:txBody>
                    <a:bodyPr/>
                    <a:lstStyle/>
                    <a:p>
                      <a:pPr marL="0" marR="0" lvl="0" indent="0" algn="l" defTabSz="914400" rtl="0" eaLnBrk="1" fontAlgn="ctr" latinLnBrk="0" hangingPunct="1">
                        <a:lnSpc>
                          <a:spcPts val="1300"/>
                        </a:lnSpc>
                        <a:spcBef>
                          <a:spcPts val="600"/>
                        </a:spcBef>
                        <a:spcAft>
                          <a:spcPts val="0"/>
                        </a:spcAft>
                        <a:buClrTx/>
                        <a:buSzTx/>
                        <a:buFontTx/>
                        <a:buNone/>
                        <a:tabLst/>
                        <a:defRPr/>
                      </a:pPr>
                      <a:r>
                        <a:rPr kumimoji="1" lang="ja-JP" altLang="en-US" sz="1100" b="1" i="0" u="none" strike="noStrike" kern="1200" cap="none" spc="0" normalizeH="0" baseline="0" noProof="0">
                          <a:ln>
                            <a:noFill/>
                          </a:ln>
                          <a:solidFill>
                            <a:srgbClr val="000000"/>
                          </a:solidFill>
                          <a:effectLst/>
                          <a:uLnTx/>
                          <a:uFillTx/>
                          <a:latin typeface="ＭＳ Ｐゴシック"/>
                          <a:ea typeface="+mn-ea"/>
                          <a:cs typeface="+mn-cs"/>
                        </a:rPr>
                        <a:t>○</a:t>
                      </a:r>
                      <a:r>
                        <a:rPr kumimoji="1" lang="zh-TW" altLang="en-US" sz="1100" b="1"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mn-cs"/>
                        </a:rPr>
                        <a:t>施術報告書交付料</a:t>
                      </a:r>
                      <a:endParaRPr kumimoji="1" lang="en-US" altLang="zh-TW" sz="1100" b="1"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mn-cs"/>
                      </a:endParaRPr>
                    </a:p>
                    <a:p>
                      <a:pPr marL="0" marR="0" lvl="0" indent="0" algn="l" defTabSz="914400" rtl="0" eaLnBrk="1" fontAlgn="ctr" latinLnBrk="0" hangingPunct="1">
                        <a:lnSpc>
                          <a:spcPts val="1300"/>
                        </a:lnSpc>
                        <a:spcBef>
                          <a:spcPts val="600"/>
                        </a:spcBef>
                        <a:spcAft>
                          <a:spcPts val="0"/>
                        </a:spcAft>
                        <a:buClrTx/>
                        <a:buSzTx/>
                        <a:buFontTx/>
                        <a:buNone/>
                        <a:tabLst/>
                        <a:defRPr/>
                      </a:pPr>
                      <a:r>
                        <a:rPr kumimoji="1" lang="ja-JP" altLang="en-US" sz="1100" b="1" i="0" u="none" strike="noStrike" kern="1200" cap="none" spc="0" normalizeH="0" baseline="0" noProof="0">
                          <a:ln>
                            <a:noFill/>
                          </a:ln>
                          <a:solidFill>
                            <a:srgbClr val="000000"/>
                          </a:solidFill>
                          <a:effectLst/>
                          <a:uLnTx/>
                          <a:uFillTx/>
                          <a:latin typeface="ＭＳ Ｐゴシック" panose="020B0600070205080204" pitchFamily="50" charset="-128"/>
                          <a:ea typeface="+mn-ea"/>
                          <a:cs typeface="+mn-cs"/>
                        </a:rPr>
                        <a:t>　</a:t>
                      </a:r>
                      <a:r>
                        <a:rPr kumimoji="1" lang="ja-JP" altLang="en-US" sz="1100" b="1" i="0" u="none" strike="noStrike" kern="1200" cap="none" spc="0" normalizeH="0" baseline="0" noProof="0">
                          <a:ln>
                            <a:noFill/>
                          </a:ln>
                          <a:solidFill>
                            <a:srgbClr val="000000"/>
                          </a:solidFill>
                          <a:effectLst/>
                          <a:uLnTx/>
                          <a:uFillTx/>
                          <a:latin typeface="ＭＳ Ｐゴシック"/>
                          <a:ea typeface="+mn-ea"/>
                          <a:cs typeface="+mn-cs"/>
                        </a:rPr>
                        <a:t>　</a:t>
                      </a:r>
                      <a:r>
                        <a:rPr kumimoji="1" lang="en-US" altLang="ja-JP" sz="1100" b="1" i="0" u="none" strike="noStrike" kern="1200" cap="none" spc="0" normalizeH="0" baseline="0" noProof="0">
                          <a:ln>
                            <a:noFill/>
                          </a:ln>
                          <a:solidFill>
                            <a:srgbClr val="000000"/>
                          </a:solidFill>
                          <a:effectLst/>
                          <a:uLnTx/>
                          <a:uFillTx/>
                          <a:latin typeface="ＭＳ Ｐゴシック" panose="020B0600070205080204" pitchFamily="50" charset="-128"/>
                          <a:ea typeface="+mn-ea"/>
                          <a:cs typeface="+mn-cs"/>
                        </a:rPr>
                        <a:t>480</a:t>
                      </a:r>
                      <a:r>
                        <a:rPr kumimoji="1" lang="ja-JP" altLang="en-US" sz="1100" b="1" i="0" u="none" strike="noStrike" kern="1200" cap="none" spc="0" normalizeH="0" baseline="0" noProof="0">
                          <a:ln>
                            <a:noFill/>
                          </a:ln>
                          <a:solidFill>
                            <a:srgbClr val="000000"/>
                          </a:solidFill>
                          <a:effectLst/>
                          <a:uLnTx/>
                          <a:uFillTx/>
                          <a:latin typeface="ＭＳ Ｐゴシック" panose="020B0600070205080204" pitchFamily="50" charset="-128"/>
                          <a:ea typeface="+mn-ea"/>
                          <a:cs typeface="+mn-cs"/>
                        </a:rPr>
                        <a:t>円</a:t>
                      </a:r>
                      <a:endParaRPr kumimoji="1" lang="ja-JP" altLang="en-US" sz="1100" b="1" i="0" u="none" strike="noStrike" kern="1200" cap="none" spc="0" normalizeH="0" baseline="0" noProof="0">
                        <a:ln>
                          <a:noFill/>
                        </a:ln>
                        <a:solidFill>
                          <a:srgbClr val="000000"/>
                        </a:solidFill>
                        <a:effectLst/>
                        <a:uLnTx/>
                        <a:uFillTx/>
                        <a:latin typeface="ＭＳ Ｐゴシック"/>
                        <a:ea typeface="+mn-ea"/>
                        <a:cs typeface="+mn-cs"/>
                      </a:endParaRPr>
                    </a:p>
                  </a:txBody>
                  <a:tcPr marL="66462" marR="8792" marT="879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27195775"/>
                  </a:ext>
                </a:extLst>
              </a:tr>
            </a:tbl>
          </a:graphicData>
        </a:graphic>
      </p:graphicFrame>
      <p:sp>
        <p:nvSpPr>
          <p:cNvPr id="4" name="正方形/長方形 3">
            <a:extLst>
              <a:ext uri="{FF2B5EF4-FFF2-40B4-BE49-F238E27FC236}">
                <a16:creationId xmlns:a16="http://schemas.microsoft.com/office/drawing/2014/main" id="{A2B9984B-C4F0-FAA8-8CF9-AECD7767B026}"/>
              </a:ext>
            </a:extLst>
          </p:cNvPr>
          <p:cNvSpPr/>
          <p:nvPr/>
        </p:nvSpPr>
        <p:spPr>
          <a:xfrm>
            <a:off x="14356" y="263770"/>
            <a:ext cx="9144000" cy="377358"/>
          </a:xfrm>
          <a:prstGeom prst="rect">
            <a:avLst/>
          </a:prstGeom>
          <a:solidFill>
            <a:srgbClr val="FF0000"/>
          </a:solidFill>
          <a:ln w="9525">
            <a:noFill/>
          </a:ln>
          <a:effectLst/>
        </p:spPr>
        <p:style>
          <a:lnRef idx="1">
            <a:schemeClr val="accent5"/>
          </a:lnRef>
          <a:fillRef idx="2">
            <a:schemeClr val="accent5"/>
          </a:fillRef>
          <a:effectRef idx="1">
            <a:schemeClr val="accent5"/>
          </a:effectRef>
          <a:fontRef idx="minor">
            <a:schemeClr val="dk1"/>
          </a:fontRef>
        </p:style>
        <p:txBody>
          <a:bodyPr rtlCol="0" anchor="ctr"/>
          <a:lstStyle/>
          <a:p>
            <a:pPr algn="ctr" defTabSz="811805">
              <a:defRPr/>
            </a:pPr>
            <a:r>
              <a:rPr lang="ja-JP" altLang="en-US" sz="1662" b="1">
                <a:solidFill>
                  <a:schemeClr val="bg1"/>
                </a:solidFill>
                <a:latin typeface="メイリオ" panose="020B0604030504040204" pitchFamily="50" charset="-128"/>
                <a:ea typeface="メイリオ" panose="020B0604030504040204" pitchFamily="50" charset="-128"/>
              </a:rPr>
              <a:t>あはき療養費の料金改定（令和８年７月～）</a:t>
            </a:r>
            <a:r>
              <a:rPr lang="en-US" altLang="ja-JP" sz="1662" b="1">
                <a:solidFill>
                  <a:schemeClr val="bg1"/>
                </a:solidFill>
                <a:latin typeface="メイリオ" panose="020B0604030504040204" pitchFamily="50" charset="-128"/>
                <a:ea typeface="メイリオ" panose="020B0604030504040204" pitchFamily="50" charset="-128"/>
              </a:rPr>
              <a:t>《</a:t>
            </a:r>
            <a:r>
              <a:rPr lang="ja-JP" altLang="en-US" sz="1662" b="1">
                <a:solidFill>
                  <a:schemeClr val="bg1"/>
                </a:solidFill>
                <a:latin typeface="メイリオ" panose="020B0604030504040204" pitchFamily="50" charset="-128"/>
                <a:ea typeface="メイリオ" panose="020B0604030504040204" pitchFamily="50" charset="-128"/>
              </a:rPr>
              <a:t>あん摩・マッサージ・指圧</a:t>
            </a:r>
            <a:r>
              <a:rPr lang="en-US" altLang="ja-JP" sz="1662" b="1">
                <a:solidFill>
                  <a:schemeClr val="bg1"/>
                </a:solidFill>
                <a:latin typeface="メイリオ" panose="020B0604030504040204" pitchFamily="50" charset="-128"/>
                <a:ea typeface="メイリオ" panose="020B0604030504040204" pitchFamily="50" charset="-128"/>
              </a:rPr>
              <a:t>》</a:t>
            </a:r>
            <a:endParaRPr lang="ja-JP" altLang="en-US" sz="1662" b="1">
              <a:solidFill>
                <a:schemeClr val="bg1"/>
              </a:solidFill>
              <a:latin typeface="メイリオ" panose="020B0604030504040204" pitchFamily="50" charset="-128"/>
              <a:ea typeface="メイリオ" panose="020B0604030504040204" pitchFamily="50" charset="-128"/>
            </a:endParaRPr>
          </a:p>
        </p:txBody>
      </p:sp>
      <p:sp>
        <p:nvSpPr>
          <p:cNvPr id="3" name="スライド番号プレースホルダ 3">
            <a:extLst>
              <a:ext uri="{FF2B5EF4-FFF2-40B4-BE49-F238E27FC236}">
                <a16:creationId xmlns:a16="http://schemas.microsoft.com/office/drawing/2014/main" id="{BA6E725A-7937-8C43-7D22-F66ACAA44FEF}"/>
              </a:ext>
            </a:extLst>
          </p:cNvPr>
          <p:cNvSpPr>
            <a:spLocks noGrp="1"/>
          </p:cNvSpPr>
          <p:nvPr>
            <p:ph type="sldNum" sz="quarter" idx="12"/>
          </p:nvPr>
        </p:nvSpPr>
        <p:spPr>
          <a:xfrm>
            <a:off x="6732240" y="6259252"/>
            <a:ext cx="2133600" cy="365125"/>
          </a:xfrm>
        </p:spPr>
        <p:txBody>
          <a:bodyPr/>
          <a:lstStyle/>
          <a:p>
            <a:fld id="{8DD9D703-5948-40EC-A5D0-9464E7991EB9}" type="slidenum">
              <a:rPr kumimoji="1" lang="ja-JP" altLang="en-US" sz="2400" smtClean="0"/>
              <a:pPr/>
              <a:t>55</a:t>
            </a:fld>
            <a:endParaRPr kumimoji="1" lang="ja-JP" altLang="en-US" sz="2400"/>
          </a:p>
        </p:txBody>
      </p:sp>
    </p:spTree>
    <p:extLst>
      <p:ext uri="{BB962C8B-B14F-4D97-AF65-F5344CB8AC3E}">
        <p14:creationId xmlns:p14="http://schemas.microsoft.com/office/powerpoint/2010/main" val="373354906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B93F22-343A-D863-EC3D-ACFDBB836649}"/>
            </a:ext>
          </a:extLst>
        </p:cNvPr>
        <p:cNvGrpSpPr/>
        <p:nvPr/>
      </p:nvGrpSpPr>
      <p:grpSpPr>
        <a:xfrm>
          <a:off x="0" y="0"/>
          <a:ext cx="0" cy="0"/>
          <a:chOff x="0" y="0"/>
          <a:chExt cx="0" cy="0"/>
        </a:xfrm>
      </p:grpSpPr>
      <p:graphicFrame>
        <p:nvGraphicFramePr>
          <p:cNvPr id="12" name="表 11">
            <a:extLst>
              <a:ext uri="{FF2B5EF4-FFF2-40B4-BE49-F238E27FC236}">
                <a16:creationId xmlns:a16="http://schemas.microsoft.com/office/drawing/2014/main" id="{E60CAA9A-5DCE-E70B-9C21-AEA9CC5428D6}"/>
              </a:ext>
            </a:extLst>
          </p:cNvPr>
          <p:cNvGraphicFramePr>
            <a:graphicFrameLocks noGrp="1"/>
          </p:cNvGraphicFramePr>
          <p:nvPr/>
        </p:nvGraphicFramePr>
        <p:xfrm>
          <a:off x="243431" y="1707900"/>
          <a:ext cx="8773898" cy="4580999"/>
        </p:xfrm>
        <a:graphic>
          <a:graphicData uri="http://schemas.openxmlformats.org/drawingml/2006/table">
            <a:tbl>
              <a:tblPr/>
              <a:tblGrid>
                <a:gridCol w="8773898">
                  <a:extLst>
                    <a:ext uri="{9D8B030D-6E8A-4147-A177-3AD203B41FA5}">
                      <a16:colId xmlns:a16="http://schemas.microsoft.com/office/drawing/2014/main" val="20000"/>
                    </a:ext>
                  </a:extLst>
                </a:gridCol>
              </a:tblGrid>
              <a:tr h="4580999">
                <a:tc>
                  <a:txBody>
                    <a:bodyPr/>
                    <a:lstStyle/>
                    <a:p>
                      <a:pPr algn="l" fontAlgn="ctr">
                        <a:lnSpc>
                          <a:spcPct val="100000"/>
                        </a:lnSpc>
                        <a:spcBef>
                          <a:spcPts val="0"/>
                        </a:spcBef>
                        <a:spcAft>
                          <a:spcPts val="0"/>
                        </a:spcAft>
                      </a:pPr>
                      <a:r>
                        <a:rPr lang="ja-JP" altLang="en-US" sz="1100" b="1" i="0" u="none" strike="noStrike">
                          <a:solidFill>
                            <a:srgbClr val="000000"/>
                          </a:solidFill>
                          <a:effectLst/>
                          <a:latin typeface="ＭＳ Ｐゴシック"/>
                        </a:rPr>
                        <a:t>○施術料</a:t>
                      </a:r>
                      <a:endParaRPr lang="en-US" altLang="ja-JP" sz="1100" b="1" i="0" u="none" strike="noStrike">
                        <a:solidFill>
                          <a:srgbClr val="000000"/>
                        </a:solidFill>
                        <a:effectLst/>
                        <a:latin typeface="ＭＳ Ｐゴシック"/>
                      </a:endParaRPr>
                    </a:p>
                    <a:p>
                      <a:pPr marL="0" marR="0" lvl="0" indent="0" algn="l" defTabSz="914400" rtl="0" eaLnBrk="1" fontAlgn="ctr" latinLnBrk="0" hangingPunct="1">
                        <a:lnSpc>
                          <a:spcPct val="100000"/>
                        </a:lnSpc>
                        <a:spcBef>
                          <a:spcPts val="0"/>
                        </a:spcBef>
                        <a:spcAft>
                          <a:spcPts val="0"/>
                        </a:spcAft>
                        <a:buClrTx/>
                        <a:buSzTx/>
                        <a:buFontTx/>
                        <a:buNone/>
                        <a:tabLst/>
                        <a:defRPr/>
                      </a:pPr>
                      <a:r>
                        <a:rPr lang="en-US" altLang="ja-JP" sz="1100" b="1" i="0" u="sng" strike="noStrike">
                          <a:solidFill>
                            <a:srgbClr val="000000"/>
                          </a:solidFill>
                          <a:effectLst/>
                          <a:latin typeface="ＭＳ Ｐゴシック"/>
                        </a:rPr>
                        <a:t>《</a:t>
                      </a:r>
                      <a:r>
                        <a:rPr lang="ja-JP" altLang="en-US" sz="1100" b="1" i="0" u="sng" strike="noStrike">
                          <a:solidFill>
                            <a:srgbClr val="000000"/>
                          </a:solidFill>
                          <a:effectLst/>
                          <a:latin typeface="ＭＳ Ｐゴシック"/>
                        </a:rPr>
                        <a:t>通所</a:t>
                      </a:r>
                      <a:r>
                        <a:rPr lang="en-US" altLang="ja-JP" sz="1100" b="1" i="0" u="sng" strike="noStrike">
                          <a:solidFill>
                            <a:srgbClr val="000000"/>
                          </a:solidFill>
                          <a:effectLst/>
                          <a:latin typeface="ＭＳ Ｐゴシック"/>
                        </a:rPr>
                        <a:t>》</a:t>
                      </a:r>
                    </a:p>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100" b="0" i="0" u="none" strike="noStrike">
                          <a:solidFill>
                            <a:srgbClr val="000000"/>
                          </a:solidFill>
                          <a:effectLst/>
                          <a:latin typeface="ＭＳ Ｐゴシック"/>
                        </a:rPr>
                        <a:t>　　①</a:t>
                      </a:r>
                      <a:r>
                        <a:rPr lang="ja-JP" altLang="en-US" sz="1100" b="1" i="0" u="none" strike="noStrike">
                          <a:solidFill>
                            <a:srgbClr val="000000"/>
                          </a:solidFill>
                          <a:effectLst/>
                          <a:latin typeface="ＭＳ Ｐゴシック"/>
                        </a:rPr>
                        <a:t>１術</a:t>
                      </a:r>
                      <a:r>
                        <a:rPr lang="ja-JP" altLang="en-US" sz="1100" b="0" i="0" u="none" strike="noStrike">
                          <a:solidFill>
                            <a:srgbClr val="000000"/>
                          </a:solidFill>
                          <a:effectLst/>
                          <a:latin typeface="ＭＳ Ｐゴシック"/>
                        </a:rPr>
                        <a:t>（はり又はきゅうのいずれか一方）の場合　　</a:t>
                      </a:r>
                      <a:r>
                        <a:rPr lang="ja-JP" altLang="en-US" sz="1100" b="1" i="0" u="none" strike="noStrike">
                          <a:solidFill>
                            <a:srgbClr val="000000"/>
                          </a:solidFill>
                          <a:effectLst/>
                          <a:latin typeface="ＭＳ Ｐゴシック"/>
                        </a:rPr>
                        <a:t>１回につき　</a:t>
                      </a:r>
                      <a:r>
                        <a:rPr kumimoji="1" lang="en-US" altLang="ja-JP" sz="1100" b="1" i="0" u="sng" strike="noStrike" kern="1200" cap="none" spc="0" normalizeH="0" baseline="0" noProof="0">
                          <a:ln>
                            <a:noFill/>
                          </a:ln>
                          <a:solidFill>
                            <a:schemeClr val="tx1"/>
                          </a:solidFill>
                          <a:effectLst/>
                          <a:uLnTx/>
                          <a:uFillTx/>
                          <a:latin typeface="ＭＳ Ｐゴシック"/>
                          <a:ea typeface="+mn-ea"/>
                          <a:cs typeface="+mn-cs"/>
                        </a:rPr>
                        <a:t>1,610</a:t>
                      </a:r>
                      <a:r>
                        <a:rPr kumimoji="1" lang="ja-JP" altLang="en-US" sz="1100" b="1" i="0" u="sng" strike="noStrike" kern="1200" cap="none" spc="0" normalizeH="0" baseline="0" noProof="0">
                          <a:ln>
                            <a:noFill/>
                          </a:ln>
                          <a:solidFill>
                            <a:schemeClr val="tx1"/>
                          </a:solidFill>
                          <a:effectLst/>
                          <a:uLnTx/>
                          <a:uFillTx/>
                          <a:latin typeface="ＭＳ Ｐゴシック"/>
                          <a:ea typeface="+mn-ea"/>
                          <a:cs typeface="+mn-cs"/>
                        </a:rPr>
                        <a:t>円　→　</a:t>
                      </a:r>
                      <a:r>
                        <a:rPr kumimoji="1" lang="en-US" altLang="ja-JP" sz="1100" b="1" i="0" u="sng" strike="noStrike" kern="1200" cap="none" spc="0" normalizeH="0" baseline="0" noProof="0">
                          <a:ln>
                            <a:noFill/>
                          </a:ln>
                          <a:solidFill>
                            <a:schemeClr val="tx1"/>
                          </a:solidFill>
                          <a:effectLst/>
                          <a:uLnTx/>
                          <a:uFillTx/>
                          <a:latin typeface="ＭＳ Ｐゴシック"/>
                          <a:ea typeface="+mn-ea"/>
                          <a:cs typeface="+mn-cs"/>
                        </a:rPr>
                        <a:t>1,650</a:t>
                      </a:r>
                      <a:r>
                        <a:rPr kumimoji="1" lang="ja-JP" altLang="en-US" sz="1100" b="1" i="0" u="sng" strike="noStrike" kern="1200" cap="none" spc="0" normalizeH="0" baseline="0" noProof="0">
                          <a:ln>
                            <a:noFill/>
                          </a:ln>
                          <a:solidFill>
                            <a:schemeClr val="tx1"/>
                          </a:solidFill>
                          <a:effectLst/>
                          <a:uLnTx/>
                          <a:uFillTx/>
                          <a:latin typeface="ＭＳ Ｐゴシック"/>
                          <a:ea typeface="+mn-ea"/>
                          <a:cs typeface="+mn-cs"/>
                        </a:rPr>
                        <a:t>円（</a:t>
                      </a:r>
                      <a:r>
                        <a:rPr kumimoji="1" lang="en-US" altLang="ja-JP" sz="1100" b="1" i="0" u="sng" strike="noStrike" kern="1200" cap="none" spc="0" normalizeH="0" baseline="0" noProof="0">
                          <a:ln>
                            <a:noFill/>
                          </a:ln>
                          <a:solidFill>
                            <a:schemeClr val="tx1"/>
                          </a:solidFill>
                          <a:effectLst/>
                          <a:uLnTx/>
                          <a:uFillTx/>
                          <a:latin typeface="ＭＳ Ｐゴシック"/>
                          <a:ea typeface="+mn-ea"/>
                          <a:cs typeface="+mn-cs"/>
                        </a:rPr>
                        <a:t>+40</a:t>
                      </a:r>
                      <a:r>
                        <a:rPr kumimoji="1" lang="ja-JP" altLang="en-US" sz="1100" b="1" i="0" u="sng" strike="noStrike" kern="1200" cap="none" spc="0" normalizeH="0" baseline="0" noProof="0">
                          <a:ln>
                            <a:noFill/>
                          </a:ln>
                          <a:solidFill>
                            <a:schemeClr val="tx1"/>
                          </a:solidFill>
                          <a:effectLst/>
                          <a:uLnTx/>
                          <a:uFillTx/>
                          <a:latin typeface="ＭＳ Ｐゴシック"/>
                          <a:ea typeface="+mn-ea"/>
                          <a:cs typeface="+mn-cs"/>
                        </a:rPr>
                        <a:t>円）</a:t>
                      </a:r>
                      <a:endParaRPr lang="ja-JP" altLang="en-US" sz="1100" b="0" i="0" u="sng" strike="noStrike">
                        <a:solidFill>
                          <a:schemeClr val="tx1"/>
                        </a:solidFill>
                        <a:effectLst/>
                        <a:latin typeface="ＭＳ Ｐゴシック"/>
                      </a:endParaRPr>
                    </a:p>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100" b="0" i="0" u="none" strike="noStrike">
                          <a:solidFill>
                            <a:schemeClr val="tx1"/>
                          </a:solidFill>
                          <a:effectLst/>
                          <a:latin typeface="ＭＳ Ｐゴシック"/>
                        </a:rPr>
                        <a:t>　　②</a:t>
                      </a:r>
                      <a:r>
                        <a:rPr lang="ja-JP" altLang="en-US" sz="1100" b="1" i="0" u="none" strike="noStrike">
                          <a:solidFill>
                            <a:schemeClr val="tx1"/>
                          </a:solidFill>
                          <a:effectLst/>
                          <a:latin typeface="ＭＳ Ｐゴシック"/>
                        </a:rPr>
                        <a:t>２術</a:t>
                      </a:r>
                      <a:r>
                        <a:rPr lang="ja-JP" altLang="en-US" sz="1100" b="0" i="0" u="none" strike="noStrike">
                          <a:solidFill>
                            <a:schemeClr val="tx1"/>
                          </a:solidFill>
                          <a:effectLst/>
                          <a:latin typeface="ＭＳ Ｐゴシック"/>
                        </a:rPr>
                        <a:t>（はり、きゅう併用）の場合</a:t>
                      </a:r>
                      <a:r>
                        <a:rPr lang="ja-JP" altLang="en-US" sz="1100" b="1" i="0" u="none" strike="noStrike">
                          <a:solidFill>
                            <a:schemeClr val="tx1"/>
                          </a:solidFill>
                          <a:effectLst/>
                          <a:latin typeface="ＭＳ Ｐゴシック"/>
                        </a:rPr>
                        <a:t>　　　　　　　　　　　 １回につき　</a:t>
                      </a:r>
                      <a:r>
                        <a:rPr kumimoji="1" lang="en-US" altLang="ja-JP" sz="1100" b="1" i="0" u="sng" strike="noStrike" kern="1200" cap="none" spc="0" normalizeH="0" baseline="0" noProof="0">
                          <a:ln>
                            <a:noFill/>
                          </a:ln>
                          <a:solidFill>
                            <a:schemeClr val="tx1"/>
                          </a:solidFill>
                          <a:effectLst/>
                          <a:uLnTx/>
                          <a:uFillTx/>
                          <a:latin typeface="ＭＳ Ｐゴシック"/>
                          <a:ea typeface="+mn-ea"/>
                          <a:cs typeface="+mn-cs"/>
                        </a:rPr>
                        <a:t>1,770</a:t>
                      </a:r>
                      <a:r>
                        <a:rPr kumimoji="1" lang="ja-JP" altLang="en-US" sz="1100" b="1" i="0" u="sng" strike="noStrike" kern="1200" cap="none" spc="0" normalizeH="0" baseline="0" noProof="0">
                          <a:ln>
                            <a:noFill/>
                          </a:ln>
                          <a:solidFill>
                            <a:schemeClr val="tx1"/>
                          </a:solidFill>
                          <a:effectLst/>
                          <a:uLnTx/>
                          <a:uFillTx/>
                          <a:latin typeface="ＭＳ Ｐゴシック"/>
                          <a:ea typeface="+mn-ea"/>
                          <a:cs typeface="+mn-cs"/>
                        </a:rPr>
                        <a:t>円　→　</a:t>
                      </a:r>
                      <a:r>
                        <a:rPr kumimoji="1" lang="en-US" altLang="ja-JP" sz="1100" b="1" i="0" u="sng" strike="noStrike" kern="1200" cap="none" spc="0" normalizeH="0" baseline="0" noProof="0">
                          <a:ln>
                            <a:noFill/>
                          </a:ln>
                          <a:solidFill>
                            <a:schemeClr val="tx1"/>
                          </a:solidFill>
                          <a:effectLst/>
                          <a:uLnTx/>
                          <a:uFillTx/>
                          <a:latin typeface="ＭＳ Ｐゴシック"/>
                          <a:ea typeface="+mn-ea"/>
                          <a:cs typeface="+mn-cs"/>
                        </a:rPr>
                        <a:t>1,820</a:t>
                      </a:r>
                      <a:r>
                        <a:rPr kumimoji="1" lang="ja-JP" altLang="en-US" sz="1100" b="1" i="0" u="sng" strike="noStrike" kern="1200" cap="none" spc="0" normalizeH="0" baseline="0" noProof="0">
                          <a:ln>
                            <a:noFill/>
                          </a:ln>
                          <a:solidFill>
                            <a:schemeClr val="tx1"/>
                          </a:solidFill>
                          <a:effectLst/>
                          <a:uLnTx/>
                          <a:uFillTx/>
                          <a:latin typeface="ＭＳ Ｐゴシック"/>
                          <a:ea typeface="+mn-ea"/>
                          <a:cs typeface="+mn-cs"/>
                        </a:rPr>
                        <a:t>円（</a:t>
                      </a:r>
                      <a:r>
                        <a:rPr kumimoji="1" lang="en-US" altLang="ja-JP" sz="1100" b="1" i="0" u="sng" strike="noStrike" kern="1200" cap="none" spc="0" normalizeH="0" baseline="0" noProof="0">
                          <a:ln>
                            <a:noFill/>
                          </a:ln>
                          <a:solidFill>
                            <a:schemeClr val="tx1"/>
                          </a:solidFill>
                          <a:effectLst/>
                          <a:uLnTx/>
                          <a:uFillTx/>
                          <a:latin typeface="ＭＳ Ｐゴシック"/>
                          <a:ea typeface="+mn-ea"/>
                          <a:cs typeface="+mn-cs"/>
                        </a:rPr>
                        <a:t>+50</a:t>
                      </a:r>
                      <a:r>
                        <a:rPr kumimoji="1" lang="ja-JP" altLang="en-US" sz="1100" b="1" i="0" u="sng" strike="noStrike" kern="1200" cap="none" spc="0" normalizeH="0" baseline="0" noProof="0">
                          <a:ln>
                            <a:noFill/>
                          </a:ln>
                          <a:solidFill>
                            <a:schemeClr val="tx1"/>
                          </a:solidFill>
                          <a:effectLst/>
                          <a:uLnTx/>
                          <a:uFillTx/>
                          <a:latin typeface="ＭＳ Ｐゴシック"/>
                          <a:ea typeface="+mn-ea"/>
                          <a:cs typeface="+mn-cs"/>
                        </a:rPr>
                        <a:t>円）</a:t>
                      </a:r>
                      <a:endParaRPr kumimoji="1" lang="en-US" altLang="ja-JP" sz="1100" b="1" i="0" u="sng" strike="noStrike" kern="1200" cap="none" spc="0" normalizeH="0" baseline="0" noProof="0">
                        <a:ln>
                          <a:noFill/>
                        </a:ln>
                        <a:solidFill>
                          <a:schemeClr val="tx1"/>
                        </a:solidFill>
                        <a:effectLst/>
                        <a:uLnTx/>
                        <a:uFillTx/>
                        <a:latin typeface="ＭＳ Ｐゴシック"/>
                        <a:ea typeface="+mn-ea"/>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a:ln>
                            <a:noFill/>
                          </a:ln>
                          <a:solidFill>
                            <a:schemeClr val="tx1"/>
                          </a:solidFill>
                          <a:effectLst/>
                          <a:uLnTx/>
                          <a:uFillTx/>
                          <a:latin typeface="ＭＳ Ｐゴシック"/>
                          <a:ea typeface="+mn-ea"/>
                          <a:cs typeface="+mn-cs"/>
                        </a:rPr>
                        <a:t>　　</a:t>
                      </a:r>
                      <a:r>
                        <a:rPr kumimoji="1" lang="en-US" altLang="ja-JP" sz="1000" b="0" i="0" u="sng" strike="noStrike" kern="1200" cap="none" spc="0" normalizeH="0" baseline="0" noProof="0">
                          <a:ln>
                            <a:noFill/>
                          </a:ln>
                          <a:solidFill>
                            <a:schemeClr val="tx1"/>
                          </a:solidFill>
                          <a:effectLst/>
                          <a:uLnTx/>
                          <a:uFillTx/>
                          <a:latin typeface="ＭＳ Ｐゴシック"/>
                          <a:ea typeface="+mn-ea"/>
                          <a:cs typeface="+mn-cs"/>
                        </a:rPr>
                        <a:t>※</a:t>
                      </a:r>
                      <a:r>
                        <a:rPr kumimoji="1" lang="ja-JP" altLang="en-US" sz="1000" b="0" i="0" u="sng" strike="noStrike" kern="1200" cap="none" spc="0" normalizeH="0" baseline="0" noProof="0">
                          <a:ln>
                            <a:noFill/>
                          </a:ln>
                          <a:solidFill>
                            <a:schemeClr val="tx1"/>
                          </a:solidFill>
                          <a:effectLst/>
                          <a:uLnTx/>
                          <a:uFillTx/>
                          <a:latin typeface="ＭＳ Ｐゴシック"/>
                          <a:ea typeface="+mn-ea"/>
                          <a:cs typeface="+mn-cs"/>
                        </a:rPr>
                        <a:t>月</a:t>
                      </a:r>
                      <a:r>
                        <a:rPr kumimoji="1" lang="en-US" altLang="ja-JP" sz="1000" b="0" i="0" u="sng" strike="noStrike" kern="1200" cap="none" spc="0" normalizeH="0" baseline="0" noProof="0">
                          <a:ln>
                            <a:noFill/>
                          </a:ln>
                          <a:solidFill>
                            <a:schemeClr val="tx1"/>
                          </a:solidFill>
                          <a:effectLst/>
                          <a:uLnTx/>
                          <a:uFillTx/>
                          <a:latin typeface="ＭＳ Ｐゴシック"/>
                          <a:ea typeface="+mn-ea"/>
                          <a:cs typeface="+mn-cs"/>
                        </a:rPr>
                        <a:t>16</a:t>
                      </a:r>
                      <a:r>
                        <a:rPr kumimoji="1" lang="ja-JP" altLang="en-US" sz="1000" b="0" i="0" u="sng" strike="noStrike" kern="1200" cap="none" spc="0" normalizeH="0" baseline="0" noProof="0">
                          <a:ln>
                            <a:noFill/>
                          </a:ln>
                          <a:solidFill>
                            <a:schemeClr val="tx1"/>
                          </a:solidFill>
                          <a:effectLst/>
                          <a:uLnTx/>
                          <a:uFillTx/>
                          <a:latin typeface="ＭＳ Ｐゴシック"/>
                          <a:ea typeface="+mn-ea"/>
                          <a:cs typeface="+mn-cs"/>
                        </a:rPr>
                        <a:t>回以降の施術は、所定料金の</a:t>
                      </a:r>
                      <a:r>
                        <a:rPr kumimoji="1" lang="en-US" altLang="ja-JP" sz="1000" b="0" i="0" u="sng" strike="noStrike" kern="1200" cap="none" spc="0" normalizeH="0" baseline="0" noProof="0">
                          <a:ln>
                            <a:noFill/>
                          </a:ln>
                          <a:solidFill>
                            <a:schemeClr val="tx1"/>
                          </a:solidFill>
                          <a:effectLst/>
                          <a:uLnTx/>
                          <a:uFillTx/>
                          <a:latin typeface="ＭＳ Ｐゴシック"/>
                          <a:ea typeface="+mn-ea"/>
                          <a:cs typeface="+mn-cs"/>
                        </a:rPr>
                        <a:t>100</a:t>
                      </a:r>
                      <a:r>
                        <a:rPr kumimoji="1" lang="ja-JP" altLang="en-US" sz="1000" b="0" i="0" u="sng" strike="noStrike" kern="1200" cap="none" spc="0" normalizeH="0" baseline="0" noProof="0">
                          <a:ln>
                            <a:noFill/>
                          </a:ln>
                          <a:solidFill>
                            <a:schemeClr val="tx1"/>
                          </a:solidFill>
                          <a:effectLst/>
                          <a:uLnTx/>
                          <a:uFillTx/>
                          <a:latin typeface="ＭＳ Ｐゴシック"/>
                          <a:ea typeface="+mn-ea"/>
                          <a:cs typeface="+mn-cs"/>
                        </a:rPr>
                        <a:t>分の</a:t>
                      </a:r>
                      <a:r>
                        <a:rPr kumimoji="1" lang="en-US" altLang="ja-JP" sz="1000" b="0" i="0" u="sng" strike="noStrike" kern="1200" cap="none" spc="0" normalizeH="0" baseline="0" noProof="0">
                          <a:ln>
                            <a:noFill/>
                          </a:ln>
                          <a:solidFill>
                            <a:schemeClr val="tx1"/>
                          </a:solidFill>
                          <a:effectLst/>
                          <a:uLnTx/>
                          <a:uFillTx/>
                          <a:latin typeface="ＭＳ Ｐゴシック"/>
                          <a:ea typeface="+mn-ea"/>
                          <a:cs typeface="+mn-cs"/>
                        </a:rPr>
                        <a:t>50</a:t>
                      </a:r>
                      <a:r>
                        <a:rPr kumimoji="1" lang="ja-JP" altLang="en-US" sz="1000" b="0" i="0" u="sng" strike="noStrike" kern="1200" cap="none" spc="0" normalizeH="0" baseline="0" noProof="0">
                          <a:ln>
                            <a:noFill/>
                          </a:ln>
                          <a:solidFill>
                            <a:schemeClr val="tx1"/>
                          </a:solidFill>
                          <a:effectLst/>
                          <a:uLnTx/>
                          <a:uFillTx/>
                          <a:latin typeface="ＭＳ Ｐゴシック"/>
                          <a:ea typeface="+mn-ea"/>
                          <a:cs typeface="+mn-cs"/>
                        </a:rPr>
                        <a:t>に相当する額により算定。</a:t>
                      </a:r>
                      <a:r>
                        <a:rPr kumimoji="1" lang="en-US" altLang="ja-JP" sz="1000" b="0" i="0" u="sng" strike="noStrike" kern="1200" cap="none" spc="0" normalizeH="0" baseline="0" noProof="0">
                          <a:ln>
                            <a:noFill/>
                          </a:ln>
                          <a:solidFill>
                            <a:schemeClr val="tx1"/>
                          </a:solidFill>
                          <a:effectLst/>
                          <a:uLnTx/>
                          <a:uFillTx/>
                          <a:latin typeface="ＭＳ Ｐゴシック"/>
                          <a:ea typeface="+mn-ea"/>
                          <a:cs typeface="+mn-cs"/>
                        </a:rPr>
                        <a:t>※</a:t>
                      </a:r>
                      <a:r>
                        <a:rPr kumimoji="1" lang="ja-JP" altLang="en-US" sz="1000" b="0" i="0" u="sng" strike="noStrike" kern="1200" cap="none" spc="0" normalizeH="0" baseline="0" noProof="0">
                          <a:ln>
                            <a:noFill/>
                          </a:ln>
                          <a:solidFill>
                            <a:schemeClr val="tx1"/>
                          </a:solidFill>
                          <a:effectLst/>
                          <a:uLnTx/>
                          <a:uFillTx/>
                          <a:latin typeface="ＭＳ Ｐゴシック"/>
                          <a:ea typeface="+mn-ea"/>
                          <a:cs typeface="+mn-cs"/>
                        </a:rPr>
                        <a:t>新設</a:t>
                      </a:r>
                      <a:endParaRPr kumimoji="1" lang="en-US" altLang="ja-JP" sz="1000" b="0" i="0" u="sng" strike="noStrike" kern="1200" cap="none" spc="0" normalizeH="0" baseline="0" noProof="0">
                        <a:ln>
                          <a:noFill/>
                        </a:ln>
                        <a:solidFill>
                          <a:schemeClr val="tx1"/>
                        </a:solidFill>
                        <a:effectLst/>
                        <a:uLnTx/>
                        <a:uFillTx/>
                        <a:latin typeface="ＭＳ Ｐゴシック"/>
                        <a:ea typeface="+mn-ea"/>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endParaRPr lang="ja-JP" altLang="en-US" sz="1100" b="1" i="0" u="none" strike="noStrike">
                        <a:solidFill>
                          <a:schemeClr val="tx1"/>
                        </a:solidFill>
                        <a:effectLst/>
                        <a:latin typeface="ＭＳ Ｐゴシック"/>
                      </a:endParaRPr>
                    </a:p>
                    <a:p>
                      <a:pPr marL="0" marR="0" lvl="0" indent="0" algn="l" defTabSz="914400" rtl="0" eaLnBrk="1" fontAlgn="ctr" latinLnBrk="0" hangingPunct="1">
                        <a:lnSpc>
                          <a:spcPct val="100000"/>
                        </a:lnSpc>
                        <a:spcBef>
                          <a:spcPts val="0"/>
                        </a:spcBef>
                        <a:spcAft>
                          <a:spcPts val="0"/>
                        </a:spcAft>
                        <a:buClrTx/>
                        <a:buSzTx/>
                        <a:buFontTx/>
                        <a:buNone/>
                        <a:tabLst/>
                        <a:defRPr/>
                      </a:pPr>
                      <a:r>
                        <a:rPr lang="en-US" altLang="ja-JP" sz="1100" b="1" i="0" u="none" strike="noStrike">
                          <a:solidFill>
                            <a:schemeClr val="tx1"/>
                          </a:solidFill>
                          <a:effectLst/>
                          <a:latin typeface="ＭＳ Ｐゴシック"/>
                        </a:rPr>
                        <a:t>《</a:t>
                      </a:r>
                      <a:r>
                        <a:rPr lang="ja-JP" altLang="en-US" sz="1100" b="1" i="0" u="none" strike="noStrike">
                          <a:solidFill>
                            <a:schemeClr val="tx1"/>
                          </a:solidFill>
                          <a:effectLst/>
                          <a:latin typeface="ＭＳ Ｐゴシック"/>
                        </a:rPr>
                        <a:t>訪問</a:t>
                      </a:r>
                      <a:r>
                        <a:rPr lang="en-US" altLang="ja-JP" sz="1100" b="1" i="0" u="none" strike="noStrike">
                          <a:solidFill>
                            <a:schemeClr val="tx1"/>
                          </a:solidFill>
                          <a:effectLst/>
                          <a:latin typeface="ＭＳ Ｐゴシック"/>
                        </a:rPr>
                        <a:t>》</a:t>
                      </a:r>
                      <a:r>
                        <a:rPr kumimoji="1" lang="ja-JP" altLang="en-US" sz="1100" b="0" i="0" u="none" strike="noStrike" kern="1200" cap="none" spc="0" normalizeH="0" baseline="0" noProof="0">
                          <a:ln>
                            <a:noFill/>
                          </a:ln>
                          <a:solidFill>
                            <a:schemeClr val="tx1"/>
                          </a:solidFill>
                          <a:effectLst/>
                          <a:uLnTx/>
                          <a:uFillTx/>
                          <a:latin typeface="ＭＳ Ｐゴシック"/>
                          <a:ea typeface="+mn-ea"/>
                          <a:cs typeface="+mn-cs"/>
                        </a:rPr>
                        <a:t>　　</a:t>
                      </a:r>
                      <a:endParaRPr kumimoji="1" lang="en-US" altLang="ja-JP" sz="1100" b="0" i="0" u="none" strike="noStrike" kern="1200" cap="none" spc="0" normalizeH="0" baseline="0" noProof="0">
                        <a:ln>
                          <a:noFill/>
                        </a:ln>
                        <a:solidFill>
                          <a:schemeClr val="tx1"/>
                        </a:solidFill>
                        <a:effectLst/>
                        <a:uLnTx/>
                        <a:uFillTx/>
                        <a:latin typeface="ＭＳ Ｐゴシック"/>
                        <a:ea typeface="+mn-ea"/>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a:ln>
                            <a:noFill/>
                          </a:ln>
                          <a:solidFill>
                            <a:schemeClr val="tx1"/>
                          </a:solidFill>
                          <a:effectLst/>
                          <a:uLnTx/>
                          <a:uFillTx/>
                          <a:latin typeface="ＭＳ Ｐゴシック"/>
                          <a:ea typeface="+mn-ea"/>
                          <a:cs typeface="+mn-cs"/>
                        </a:rPr>
                        <a:t>　訪問施術料１　</a:t>
                      </a:r>
                      <a:r>
                        <a:rPr kumimoji="1" lang="en-US" altLang="ja-JP" sz="1100" b="0" i="0" u="none" strike="noStrike" kern="1200" cap="none" spc="0" normalizeH="0" baseline="0" noProof="0">
                          <a:ln>
                            <a:noFill/>
                          </a:ln>
                          <a:solidFill>
                            <a:schemeClr val="tx1"/>
                          </a:solidFill>
                          <a:effectLst/>
                          <a:uLnTx/>
                          <a:uFillTx/>
                          <a:latin typeface="ＭＳ Ｐゴシック"/>
                          <a:ea typeface="+mn-ea"/>
                          <a:cs typeface="+mn-cs"/>
                        </a:rPr>
                        <a:t>※</a:t>
                      </a:r>
                      <a:r>
                        <a:rPr kumimoji="1" lang="ja-JP" altLang="en-US" sz="1100" b="0" i="0" u="none" strike="noStrike" kern="1200" cap="none" spc="0" normalizeH="0" baseline="0" noProof="0">
                          <a:ln>
                            <a:noFill/>
                          </a:ln>
                          <a:solidFill>
                            <a:schemeClr val="tx1"/>
                          </a:solidFill>
                          <a:effectLst/>
                          <a:uLnTx/>
                          <a:uFillTx/>
                          <a:latin typeface="ＭＳ Ｐゴシック"/>
                          <a:ea typeface="+mn-ea"/>
                          <a:cs typeface="+mn-cs"/>
                        </a:rPr>
                        <a:t>　同一日・同一　建物で施術を行った患者数が「１人の場合」の患者１人あたり料金</a:t>
                      </a:r>
                      <a:endParaRPr kumimoji="1" lang="en-US" altLang="ja-JP" sz="1100" b="0" i="0" u="none" strike="noStrike" kern="1200" cap="none" spc="0" normalizeH="0" baseline="0" noProof="0">
                        <a:ln>
                          <a:noFill/>
                        </a:ln>
                        <a:solidFill>
                          <a:schemeClr val="tx1"/>
                        </a:solidFill>
                        <a:effectLst/>
                        <a:uLnTx/>
                        <a:uFillTx/>
                        <a:latin typeface="ＭＳ Ｐゴシック"/>
                        <a:ea typeface="+mn-ea"/>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100" b="0" i="0" u="none" strike="noStrike">
                          <a:solidFill>
                            <a:schemeClr val="tx1"/>
                          </a:solidFill>
                          <a:effectLst/>
                          <a:latin typeface="ＭＳ Ｐゴシック"/>
                        </a:rPr>
                        <a:t>　①</a:t>
                      </a:r>
                      <a:r>
                        <a:rPr lang="ja-JP" altLang="en-US" sz="1100" b="1" i="0" u="none" strike="noStrike">
                          <a:solidFill>
                            <a:schemeClr val="tx1"/>
                          </a:solidFill>
                          <a:effectLst/>
                          <a:latin typeface="ＭＳ Ｐゴシック"/>
                        </a:rPr>
                        <a:t>１術</a:t>
                      </a:r>
                      <a:r>
                        <a:rPr lang="ja-JP" altLang="en-US" sz="1100" b="0" i="0" u="none" strike="noStrike">
                          <a:solidFill>
                            <a:schemeClr val="tx1"/>
                          </a:solidFill>
                          <a:effectLst/>
                          <a:latin typeface="ＭＳ Ｐゴシック"/>
                        </a:rPr>
                        <a:t>（はり又はきゅうのいずれか一方）の場合　</a:t>
                      </a:r>
                      <a:r>
                        <a:rPr lang="ja-JP" altLang="en-US" sz="1100" b="1" i="0" u="none" strike="noStrike">
                          <a:solidFill>
                            <a:schemeClr val="tx1"/>
                          </a:solidFill>
                          <a:effectLst/>
                          <a:latin typeface="ＭＳ Ｐゴシック"/>
                        </a:rPr>
                        <a:t>１回につき　</a:t>
                      </a:r>
                      <a:r>
                        <a:rPr lang="en-US" altLang="ja-JP" sz="1100" b="1" i="0" u="none" strike="noStrike">
                          <a:solidFill>
                            <a:schemeClr val="tx1"/>
                          </a:solidFill>
                          <a:effectLst/>
                          <a:latin typeface="ＭＳ Ｐゴシック"/>
                        </a:rPr>
                        <a:t>3,910</a:t>
                      </a:r>
                      <a:r>
                        <a:rPr lang="ja-JP" altLang="en-US" sz="1100" b="1" i="0" u="none" strike="noStrike">
                          <a:solidFill>
                            <a:schemeClr val="tx1"/>
                          </a:solidFill>
                          <a:effectLst/>
                          <a:latin typeface="ＭＳ Ｐゴシック"/>
                        </a:rPr>
                        <a:t>円</a:t>
                      </a:r>
                      <a:r>
                        <a:rPr lang="ja-JP" altLang="en-US" sz="1100" b="0" i="0" u="none" strike="noStrike">
                          <a:solidFill>
                            <a:schemeClr val="tx1"/>
                          </a:solidFill>
                          <a:effectLst/>
                          <a:latin typeface="ＭＳ Ｐゴシック"/>
                        </a:rPr>
                        <a:t>→</a:t>
                      </a:r>
                      <a:r>
                        <a:rPr kumimoji="1" lang="en-US" altLang="ja-JP" sz="1100" b="1" i="0" u="sng" strike="noStrike" kern="1200" cap="none" spc="0" normalizeH="0" baseline="0" noProof="0">
                          <a:ln>
                            <a:noFill/>
                          </a:ln>
                          <a:solidFill>
                            <a:schemeClr val="tx1"/>
                          </a:solidFill>
                          <a:effectLst/>
                          <a:uLnTx/>
                          <a:uFillTx/>
                          <a:latin typeface="ＭＳ Ｐゴシック"/>
                          <a:ea typeface="+mn-ea"/>
                          <a:cs typeface="+mn-cs"/>
                        </a:rPr>
                        <a:t>3,950</a:t>
                      </a:r>
                      <a:r>
                        <a:rPr kumimoji="1" lang="ja-JP" altLang="en-US" sz="1100" b="1" i="0" u="sng" strike="noStrike" kern="1200" cap="none" spc="0" normalizeH="0" baseline="0" noProof="0">
                          <a:ln>
                            <a:noFill/>
                          </a:ln>
                          <a:solidFill>
                            <a:schemeClr val="tx1"/>
                          </a:solidFill>
                          <a:effectLst/>
                          <a:uLnTx/>
                          <a:uFillTx/>
                          <a:latin typeface="ＭＳ Ｐゴシック"/>
                          <a:ea typeface="+mn-ea"/>
                          <a:cs typeface="+mn-cs"/>
                        </a:rPr>
                        <a:t>円</a:t>
                      </a:r>
                      <a:r>
                        <a:rPr kumimoji="1" lang="ja-JP" altLang="en-US" sz="1100" b="1" i="0" u="none" strike="noStrike" kern="1200" cap="none" spc="0" normalizeH="0" baseline="0" noProof="0">
                          <a:ln>
                            <a:noFill/>
                          </a:ln>
                          <a:solidFill>
                            <a:schemeClr val="tx1"/>
                          </a:solidFill>
                          <a:effectLst/>
                          <a:uLnTx/>
                          <a:uFillTx/>
                          <a:latin typeface="ＭＳ Ｐゴシック"/>
                          <a:ea typeface="+mn-ea"/>
                          <a:cs typeface="+mn-cs"/>
                        </a:rPr>
                        <a:t>　　</a:t>
                      </a:r>
                      <a:r>
                        <a:rPr lang="ja-JP" altLang="en-US" sz="1100" b="0" i="0" u="none" strike="noStrike">
                          <a:solidFill>
                            <a:schemeClr val="tx1"/>
                          </a:solidFill>
                          <a:effectLst/>
                          <a:latin typeface="ＭＳ Ｐゴシック"/>
                        </a:rPr>
                        <a:t>②</a:t>
                      </a:r>
                      <a:r>
                        <a:rPr lang="ja-JP" altLang="en-US" sz="1100" b="1" i="0" u="none" strike="noStrike">
                          <a:solidFill>
                            <a:schemeClr val="tx1"/>
                          </a:solidFill>
                          <a:effectLst/>
                          <a:latin typeface="ＭＳ Ｐゴシック"/>
                        </a:rPr>
                        <a:t>２術</a:t>
                      </a:r>
                      <a:r>
                        <a:rPr lang="ja-JP" altLang="en-US" sz="1100" b="0" i="0" u="none" strike="noStrike">
                          <a:solidFill>
                            <a:schemeClr val="tx1"/>
                          </a:solidFill>
                          <a:effectLst/>
                          <a:latin typeface="ＭＳ Ｐゴシック"/>
                        </a:rPr>
                        <a:t>（はり、きゅう併用）の場合　</a:t>
                      </a:r>
                      <a:r>
                        <a:rPr lang="ja-JP" altLang="en-US" sz="1100" b="1" i="0" u="none" strike="noStrike">
                          <a:solidFill>
                            <a:schemeClr val="tx1"/>
                          </a:solidFill>
                          <a:effectLst/>
                          <a:latin typeface="ＭＳ Ｐゴシック"/>
                        </a:rPr>
                        <a:t>１回につき　</a:t>
                      </a:r>
                      <a:r>
                        <a:rPr lang="en-US" altLang="ja-JP" sz="1100" b="1" i="0" u="none" strike="noStrike">
                          <a:solidFill>
                            <a:schemeClr val="tx1"/>
                          </a:solidFill>
                          <a:effectLst/>
                          <a:latin typeface="ＭＳ Ｐゴシック"/>
                        </a:rPr>
                        <a:t>4,070</a:t>
                      </a:r>
                      <a:r>
                        <a:rPr lang="ja-JP" altLang="en-US" sz="1100" b="1" i="0" u="none" strike="noStrike">
                          <a:solidFill>
                            <a:schemeClr val="tx1"/>
                          </a:solidFill>
                          <a:effectLst/>
                          <a:latin typeface="ＭＳ Ｐゴシック"/>
                        </a:rPr>
                        <a:t>円</a:t>
                      </a:r>
                      <a:r>
                        <a:rPr lang="ja-JP" altLang="en-US" sz="1100" b="0" i="0" u="none" strike="noStrike">
                          <a:solidFill>
                            <a:schemeClr val="tx1"/>
                          </a:solidFill>
                          <a:effectLst/>
                          <a:latin typeface="ＭＳ Ｐゴシック"/>
                        </a:rPr>
                        <a:t>→</a:t>
                      </a:r>
                      <a:r>
                        <a:rPr kumimoji="1" lang="en-US" altLang="ja-JP" sz="1100" b="1" i="0" u="sng" strike="noStrike" kern="1200" cap="none" spc="0" normalizeH="0" baseline="0" noProof="0">
                          <a:ln>
                            <a:noFill/>
                          </a:ln>
                          <a:solidFill>
                            <a:schemeClr val="tx1"/>
                          </a:solidFill>
                          <a:effectLst/>
                          <a:uLnTx/>
                          <a:uFillTx/>
                          <a:latin typeface="ＭＳ Ｐゴシック"/>
                          <a:ea typeface="+mn-ea"/>
                          <a:cs typeface="+mn-cs"/>
                        </a:rPr>
                        <a:t>4,120</a:t>
                      </a:r>
                      <a:r>
                        <a:rPr kumimoji="1" lang="ja-JP" altLang="en-US" sz="1100" b="1" i="0" u="sng" strike="noStrike" kern="1200" cap="none" spc="0" normalizeH="0" baseline="0" noProof="0">
                          <a:ln>
                            <a:noFill/>
                          </a:ln>
                          <a:solidFill>
                            <a:schemeClr val="tx1"/>
                          </a:solidFill>
                          <a:effectLst/>
                          <a:uLnTx/>
                          <a:uFillTx/>
                          <a:latin typeface="ＭＳ Ｐゴシック"/>
                          <a:ea typeface="+mn-ea"/>
                          <a:cs typeface="+mn-cs"/>
                        </a:rPr>
                        <a:t>円</a:t>
                      </a:r>
                      <a:endParaRPr kumimoji="1" lang="en-US" altLang="ja-JP" sz="1100" b="1" i="0" u="sng" strike="noStrike" kern="1200" cap="none" spc="0" normalizeH="0" baseline="0" noProof="0">
                        <a:ln>
                          <a:noFill/>
                        </a:ln>
                        <a:solidFill>
                          <a:schemeClr val="tx1"/>
                        </a:solidFill>
                        <a:effectLst/>
                        <a:uLnTx/>
                        <a:uFillTx/>
                        <a:latin typeface="ＭＳ Ｐゴシック"/>
                        <a:ea typeface="+mn-ea"/>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endParaRPr kumimoji="1" lang="en-US" altLang="ja-JP" sz="1100" b="1" i="0" u="none" strike="noStrike" kern="1200" cap="none" spc="0" normalizeH="0" baseline="0" noProof="0">
                        <a:ln>
                          <a:noFill/>
                        </a:ln>
                        <a:solidFill>
                          <a:schemeClr val="tx1"/>
                        </a:solidFill>
                        <a:effectLst/>
                        <a:uLnTx/>
                        <a:uFillTx/>
                        <a:latin typeface="ＭＳ Ｐゴシック"/>
                        <a:ea typeface="+mn-ea"/>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a:ln>
                            <a:noFill/>
                          </a:ln>
                          <a:solidFill>
                            <a:schemeClr val="tx1"/>
                          </a:solidFill>
                          <a:effectLst/>
                          <a:uLnTx/>
                          <a:uFillTx/>
                          <a:latin typeface="ＭＳ Ｐゴシック"/>
                          <a:ea typeface="+mn-ea"/>
                          <a:cs typeface="+mn-cs"/>
                        </a:rPr>
                        <a:t>　訪問施術料２　</a:t>
                      </a:r>
                      <a:r>
                        <a:rPr kumimoji="1" lang="en-US" altLang="ja-JP" sz="1100" b="0" i="0" u="none" strike="noStrike" kern="1200" cap="none" spc="0" normalizeH="0" baseline="0" noProof="0">
                          <a:ln>
                            <a:noFill/>
                          </a:ln>
                          <a:solidFill>
                            <a:schemeClr val="tx1"/>
                          </a:solidFill>
                          <a:effectLst/>
                          <a:uLnTx/>
                          <a:uFillTx/>
                          <a:latin typeface="ＭＳ Ｐゴシック"/>
                          <a:ea typeface="+mn-ea"/>
                          <a:cs typeface="+mn-cs"/>
                        </a:rPr>
                        <a:t>※</a:t>
                      </a:r>
                      <a:r>
                        <a:rPr kumimoji="1" lang="ja-JP" altLang="en-US" sz="1100" b="0" i="0" u="none" strike="noStrike" kern="1200" cap="none" spc="0" normalizeH="0" baseline="0" noProof="0">
                          <a:ln>
                            <a:noFill/>
                          </a:ln>
                          <a:solidFill>
                            <a:schemeClr val="tx1"/>
                          </a:solidFill>
                          <a:effectLst/>
                          <a:uLnTx/>
                          <a:uFillTx/>
                          <a:latin typeface="ＭＳ Ｐゴシック"/>
                          <a:ea typeface="+mn-ea"/>
                          <a:cs typeface="+mn-cs"/>
                        </a:rPr>
                        <a:t>　同一日・同一建物で施術を行った患者数が「２人の場合」の患者１人あたり料金</a:t>
                      </a:r>
                      <a:endParaRPr kumimoji="1" lang="en-US" altLang="ja-JP" sz="1100" b="0" i="0" u="none" strike="noStrike" kern="1200" cap="none" spc="0" normalizeH="0" baseline="0" noProof="0">
                        <a:ln>
                          <a:noFill/>
                        </a:ln>
                        <a:solidFill>
                          <a:schemeClr val="tx1"/>
                        </a:solidFill>
                        <a:effectLst/>
                        <a:uLnTx/>
                        <a:uFillTx/>
                        <a:latin typeface="ＭＳ Ｐゴシック"/>
                        <a:ea typeface="+mn-ea"/>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100" b="0" i="0" u="none" strike="noStrike">
                          <a:solidFill>
                            <a:schemeClr val="tx1"/>
                          </a:solidFill>
                          <a:effectLst/>
                          <a:latin typeface="ＭＳ Ｐゴシック"/>
                        </a:rPr>
                        <a:t>　①</a:t>
                      </a:r>
                      <a:r>
                        <a:rPr lang="ja-JP" altLang="en-US" sz="1100" b="1" i="0" u="none" strike="noStrike">
                          <a:solidFill>
                            <a:schemeClr val="tx1"/>
                          </a:solidFill>
                          <a:effectLst/>
                          <a:latin typeface="ＭＳ Ｐゴシック"/>
                        </a:rPr>
                        <a:t>１術</a:t>
                      </a:r>
                      <a:r>
                        <a:rPr lang="ja-JP" altLang="en-US" sz="1100" b="0" i="0" u="none" strike="noStrike">
                          <a:solidFill>
                            <a:schemeClr val="tx1"/>
                          </a:solidFill>
                          <a:effectLst/>
                          <a:latin typeface="ＭＳ Ｐゴシック"/>
                        </a:rPr>
                        <a:t>（はり又はきゅうのいずれか一方）の場合　</a:t>
                      </a:r>
                      <a:r>
                        <a:rPr lang="ja-JP" altLang="en-US" sz="1100" b="1" i="0" u="none" strike="noStrike">
                          <a:solidFill>
                            <a:schemeClr val="tx1"/>
                          </a:solidFill>
                          <a:effectLst/>
                          <a:latin typeface="ＭＳ Ｐゴシック"/>
                        </a:rPr>
                        <a:t>１回につき　</a:t>
                      </a:r>
                      <a:r>
                        <a:rPr lang="en-US" altLang="ja-JP" sz="1100" b="1" i="0" u="none" strike="noStrike">
                          <a:solidFill>
                            <a:schemeClr val="tx1"/>
                          </a:solidFill>
                          <a:effectLst/>
                          <a:latin typeface="ＭＳ Ｐゴシック"/>
                        </a:rPr>
                        <a:t>2,760</a:t>
                      </a:r>
                      <a:r>
                        <a:rPr lang="ja-JP" altLang="en-US" sz="1100" b="1" i="0" u="none" strike="noStrike">
                          <a:solidFill>
                            <a:schemeClr val="tx1"/>
                          </a:solidFill>
                          <a:effectLst/>
                          <a:latin typeface="ＭＳ Ｐゴシック"/>
                        </a:rPr>
                        <a:t>円→</a:t>
                      </a:r>
                      <a:r>
                        <a:rPr kumimoji="1" lang="en-US" altLang="ja-JP" sz="1100" b="1" i="0" u="sng" strike="noStrike" kern="1200" cap="none" spc="0" normalizeH="0" baseline="0" noProof="0">
                          <a:ln>
                            <a:noFill/>
                          </a:ln>
                          <a:solidFill>
                            <a:schemeClr val="tx1"/>
                          </a:solidFill>
                          <a:effectLst/>
                          <a:uLnTx/>
                          <a:uFillTx/>
                          <a:latin typeface="ＭＳ Ｐゴシック"/>
                          <a:ea typeface="+mn-ea"/>
                          <a:cs typeface="+mn-cs"/>
                        </a:rPr>
                        <a:t>2,800</a:t>
                      </a:r>
                      <a:r>
                        <a:rPr kumimoji="1" lang="ja-JP" altLang="en-US" sz="1100" b="1" i="0" u="sng" strike="noStrike" kern="1200" cap="none" spc="0" normalizeH="0" baseline="0" noProof="0">
                          <a:ln>
                            <a:noFill/>
                          </a:ln>
                          <a:solidFill>
                            <a:schemeClr val="tx1"/>
                          </a:solidFill>
                          <a:effectLst/>
                          <a:uLnTx/>
                          <a:uFillTx/>
                          <a:latin typeface="ＭＳ Ｐゴシック"/>
                          <a:ea typeface="+mn-ea"/>
                          <a:cs typeface="+mn-cs"/>
                        </a:rPr>
                        <a:t>円</a:t>
                      </a:r>
                      <a:r>
                        <a:rPr lang="ja-JP" altLang="en-US" sz="1100" b="0" i="0" u="none" strike="noStrike">
                          <a:solidFill>
                            <a:schemeClr val="tx1"/>
                          </a:solidFill>
                          <a:effectLst/>
                          <a:latin typeface="ＭＳ Ｐゴシック"/>
                        </a:rPr>
                        <a:t>　　②</a:t>
                      </a:r>
                      <a:r>
                        <a:rPr lang="ja-JP" altLang="en-US" sz="1100" b="1" i="0" u="none" strike="noStrike">
                          <a:solidFill>
                            <a:schemeClr val="tx1"/>
                          </a:solidFill>
                          <a:effectLst/>
                          <a:latin typeface="ＭＳ Ｐゴシック"/>
                        </a:rPr>
                        <a:t>２術</a:t>
                      </a:r>
                      <a:r>
                        <a:rPr lang="ja-JP" altLang="en-US" sz="1100" b="0" i="0" u="none" strike="noStrike">
                          <a:solidFill>
                            <a:schemeClr val="tx1"/>
                          </a:solidFill>
                          <a:effectLst/>
                          <a:latin typeface="ＭＳ Ｐゴシック"/>
                        </a:rPr>
                        <a:t>（はり、きゅう併用）の場合  </a:t>
                      </a:r>
                      <a:r>
                        <a:rPr lang="ja-JP" altLang="en-US" sz="1100" b="1" i="0" u="none" strike="noStrike">
                          <a:solidFill>
                            <a:schemeClr val="tx1"/>
                          </a:solidFill>
                          <a:effectLst/>
                          <a:latin typeface="ＭＳ Ｐゴシック"/>
                        </a:rPr>
                        <a:t>１回につき　</a:t>
                      </a:r>
                      <a:r>
                        <a:rPr lang="en-US" altLang="ja-JP" sz="1100" b="1" i="0" u="none" strike="noStrike">
                          <a:solidFill>
                            <a:schemeClr val="tx1"/>
                          </a:solidFill>
                          <a:effectLst/>
                          <a:latin typeface="ＭＳ Ｐゴシック"/>
                        </a:rPr>
                        <a:t>2,920</a:t>
                      </a:r>
                      <a:r>
                        <a:rPr lang="ja-JP" altLang="en-US" sz="1100" b="1" i="0" u="none" strike="noStrike">
                          <a:solidFill>
                            <a:schemeClr val="tx1"/>
                          </a:solidFill>
                          <a:effectLst/>
                          <a:latin typeface="ＭＳ Ｐゴシック"/>
                        </a:rPr>
                        <a:t>円→</a:t>
                      </a:r>
                      <a:r>
                        <a:rPr lang="en-US" altLang="ja-JP" sz="1100" b="1" i="0" u="sng" strike="noStrike">
                          <a:solidFill>
                            <a:schemeClr val="tx1"/>
                          </a:solidFill>
                          <a:effectLst/>
                          <a:latin typeface="ＭＳ Ｐゴシック"/>
                        </a:rPr>
                        <a:t>2,970</a:t>
                      </a:r>
                      <a:r>
                        <a:rPr kumimoji="1" lang="ja-JP" altLang="en-US" sz="1100" b="1" i="0" u="sng" strike="noStrike" kern="1200" cap="none" spc="0" normalizeH="0" baseline="0" noProof="0">
                          <a:ln>
                            <a:noFill/>
                          </a:ln>
                          <a:solidFill>
                            <a:schemeClr val="tx1"/>
                          </a:solidFill>
                          <a:effectLst/>
                          <a:uLnTx/>
                          <a:uFillTx/>
                          <a:latin typeface="ＭＳ Ｐゴシック"/>
                          <a:ea typeface="+mn-ea"/>
                          <a:cs typeface="+mn-cs"/>
                        </a:rPr>
                        <a:t>円</a:t>
                      </a:r>
                      <a:endParaRPr kumimoji="1" lang="en-US" altLang="ja-JP" sz="1100" b="1" i="0" u="sng" strike="noStrike" kern="1200" cap="none" spc="0" normalizeH="0" baseline="0" noProof="0">
                        <a:ln>
                          <a:noFill/>
                        </a:ln>
                        <a:solidFill>
                          <a:schemeClr val="tx1"/>
                        </a:solidFill>
                        <a:effectLst/>
                        <a:uLnTx/>
                        <a:uFillTx/>
                        <a:latin typeface="ＭＳ Ｐゴシック"/>
                        <a:ea typeface="+mn-ea"/>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endParaRPr kumimoji="1" lang="en-US" altLang="ja-JP" sz="1100" b="1" i="0" u="none" strike="noStrike" kern="1200" cap="none" spc="0" normalizeH="0" baseline="0" noProof="0">
                        <a:ln>
                          <a:noFill/>
                        </a:ln>
                        <a:solidFill>
                          <a:schemeClr val="tx1"/>
                        </a:solidFill>
                        <a:effectLst/>
                        <a:uLnTx/>
                        <a:uFillTx/>
                        <a:latin typeface="ＭＳ Ｐゴシック"/>
                        <a:ea typeface="+mn-ea"/>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a:ln>
                            <a:noFill/>
                          </a:ln>
                          <a:solidFill>
                            <a:schemeClr val="tx1"/>
                          </a:solidFill>
                          <a:effectLst/>
                          <a:uLnTx/>
                          <a:uFillTx/>
                          <a:latin typeface="ＭＳ Ｐゴシック"/>
                          <a:ea typeface="+mn-ea"/>
                          <a:cs typeface="+mn-cs"/>
                        </a:rPr>
                        <a:t>　訪問施術料３　</a:t>
                      </a:r>
                      <a:r>
                        <a:rPr kumimoji="1" lang="en-US" altLang="ja-JP" sz="1100" b="0" i="0" u="none" strike="noStrike" kern="1200" cap="none" spc="0" normalizeH="0" baseline="0" noProof="0">
                          <a:ln>
                            <a:noFill/>
                          </a:ln>
                          <a:solidFill>
                            <a:schemeClr val="tx1"/>
                          </a:solidFill>
                          <a:effectLst/>
                          <a:uLnTx/>
                          <a:uFillTx/>
                          <a:latin typeface="ＭＳ Ｐゴシック"/>
                          <a:ea typeface="+mn-ea"/>
                          <a:cs typeface="+mn-cs"/>
                        </a:rPr>
                        <a:t>※</a:t>
                      </a:r>
                      <a:r>
                        <a:rPr kumimoji="1" lang="ja-JP" altLang="en-US" sz="1100" b="0" i="0" u="none" strike="noStrike" kern="1200" cap="none" spc="0" normalizeH="0" baseline="0" noProof="0">
                          <a:ln>
                            <a:noFill/>
                          </a:ln>
                          <a:solidFill>
                            <a:schemeClr val="tx1"/>
                          </a:solidFill>
                          <a:effectLst/>
                          <a:uLnTx/>
                          <a:uFillTx/>
                          <a:latin typeface="ＭＳ Ｐゴシック"/>
                          <a:ea typeface="+mn-ea"/>
                          <a:cs typeface="+mn-cs"/>
                        </a:rPr>
                        <a:t>　同一日・同一建物で施術を行った患者数が「３人以上９人以下の場合」の患者１人あたり料金</a:t>
                      </a:r>
                      <a:endParaRPr kumimoji="1" lang="en-US" altLang="ja-JP" sz="1100" b="0" i="0" u="none" strike="noStrike" kern="1200" cap="none" spc="0" normalizeH="0" baseline="0" noProof="0">
                        <a:ln>
                          <a:noFill/>
                        </a:ln>
                        <a:solidFill>
                          <a:schemeClr val="tx1"/>
                        </a:solidFill>
                        <a:effectLst/>
                        <a:uLnTx/>
                        <a:uFillTx/>
                        <a:latin typeface="ＭＳ Ｐゴシック"/>
                        <a:ea typeface="+mn-ea"/>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100" b="0" i="0" u="none" strike="noStrike">
                          <a:solidFill>
                            <a:schemeClr val="tx1"/>
                          </a:solidFill>
                          <a:effectLst/>
                          <a:latin typeface="ＭＳ Ｐゴシック"/>
                        </a:rPr>
                        <a:t>　（３人～９人）　</a:t>
                      </a:r>
                      <a:endParaRPr lang="en-US" altLang="ja-JP" sz="1100" b="0" i="0" u="none" strike="noStrike">
                        <a:solidFill>
                          <a:schemeClr val="tx1"/>
                        </a:solidFill>
                        <a:effectLst/>
                        <a:latin typeface="ＭＳ Ｐゴシック"/>
                      </a:endParaRPr>
                    </a:p>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100" b="0" i="0" u="none" strike="noStrike">
                          <a:solidFill>
                            <a:schemeClr val="tx1"/>
                          </a:solidFill>
                          <a:effectLst/>
                          <a:latin typeface="ＭＳ Ｐゴシック"/>
                        </a:rPr>
                        <a:t>　①</a:t>
                      </a:r>
                      <a:r>
                        <a:rPr lang="ja-JP" altLang="en-US" sz="1100" b="1" i="0" u="none" strike="noStrike">
                          <a:solidFill>
                            <a:schemeClr val="tx1"/>
                          </a:solidFill>
                          <a:effectLst/>
                          <a:latin typeface="ＭＳ Ｐゴシック"/>
                        </a:rPr>
                        <a:t>１術</a:t>
                      </a:r>
                      <a:r>
                        <a:rPr lang="ja-JP" altLang="en-US" sz="1100" b="0" i="0" u="none" strike="noStrike">
                          <a:solidFill>
                            <a:schemeClr val="tx1"/>
                          </a:solidFill>
                          <a:effectLst/>
                          <a:latin typeface="ＭＳ Ｐゴシック"/>
                        </a:rPr>
                        <a:t>（はり又はきゅうのいずれか一方）の場合　</a:t>
                      </a:r>
                      <a:r>
                        <a:rPr lang="ja-JP" altLang="en-US" sz="1100" b="1" i="0" u="none" strike="noStrike">
                          <a:solidFill>
                            <a:schemeClr val="tx1"/>
                          </a:solidFill>
                          <a:effectLst/>
                          <a:latin typeface="ＭＳ Ｐゴシック"/>
                        </a:rPr>
                        <a:t>１回につき　</a:t>
                      </a:r>
                      <a:r>
                        <a:rPr lang="en-US" altLang="ja-JP" sz="1100" b="1" i="0" u="none" strike="noStrike">
                          <a:solidFill>
                            <a:schemeClr val="tx1"/>
                          </a:solidFill>
                          <a:effectLst/>
                          <a:latin typeface="ＭＳ Ｐゴシック"/>
                        </a:rPr>
                        <a:t>2,070</a:t>
                      </a:r>
                      <a:r>
                        <a:rPr lang="ja-JP" altLang="en-US" sz="1100" b="1" i="0" u="none" strike="noStrike">
                          <a:solidFill>
                            <a:schemeClr val="tx1"/>
                          </a:solidFill>
                          <a:effectLst/>
                          <a:latin typeface="ＭＳ Ｐゴシック"/>
                        </a:rPr>
                        <a:t>円</a:t>
                      </a:r>
                      <a:r>
                        <a:rPr lang="ja-JP" altLang="en-US" sz="1100" b="0" i="0" u="none" strike="noStrike">
                          <a:solidFill>
                            <a:schemeClr val="tx1"/>
                          </a:solidFill>
                          <a:effectLst/>
                          <a:latin typeface="ＭＳ Ｐゴシック"/>
                        </a:rPr>
                        <a:t>→</a:t>
                      </a:r>
                      <a:r>
                        <a:rPr kumimoji="1" lang="en-US" altLang="ja-JP" sz="1100" b="1" i="0" u="sng" strike="noStrike" kern="1200" cap="none" spc="0" normalizeH="0" baseline="0" noProof="0">
                          <a:ln>
                            <a:noFill/>
                          </a:ln>
                          <a:solidFill>
                            <a:schemeClr val="tx1"/>
                          </a:solidFill>
                          <a:effectLst/>
                          <a:uLnTx/>
                          <a:uFillTx/>
                          <a:latin typeface="ＭＳ Ｐゴシック"/>
                          <a:ea typeface="+mn-ea"/>
                          <a:cs typeface="+mn-cs"/>
                        </a:rPr>
                        <a:t>2,110</a:t>
                      </a:r>
                      <a:r>
                        <a:rPr kumimoji="1" lang="ja-JP" altLang="en-US" sz="1100" b="1" i="0" u="sng" strike="noStrike" kern="1200" cap="none" spc="0" normalizeH="0" baseline="0" noProof="0">
                          <a:ln>
                            <a:noFill/>
                          </a:ln>
                          <a:solidFill>
                            <a:schemeClr val="tx1"/>
                          </a:solidFill>
                          <a:effectLst/>
                          <a:uLnTx/>
                          <a:uFillTx/>
                          <a:latin typeface="ＭＳ Ｐゴシック"/>
                          <a:ea typeface="+mn-ea"/>
                          <a:cs typeface="+mn-cs"/>
                        </a:rPr>
                        <a:t>円</a:t>
                      </a:r>
                      <a:r>
                        <a:rPr kumimoji="1" lang="ja-JP" altLang="en-US" sz="1100" b="1" i="0" u="none" strike="noStrike" kern="1200" cap="none" spc="0" normalizeH="0" baseline="0" noProof="0">
                          <a:ln>
                            <a:noFill/>
                          </a:ln>
                          <a:solidFill>
                            <a:schemeClr val="tx1"/>
                          </a:solidFill>
                          <a:effectLst/>
                          <a:uLnTx/>
                          <a:uFillTx/>
                          <a:latin typeface="ＭＳ Ｐゴシック"/>
                          <a:ea typeface="+mn-ea"/>
                          <a:cs typeface="+mn-cs"/>
                        </a:rPr>
                        <a:t>　　</a:t>
                      </a:r>
                      <a:r>
                        <a:rPr lang="ja-JP" altLang="en-US" sz="1100" b="0" i="0" u="none" strike="noStrike">
                          <a:solidFill>
                            <a:schemeClr val="tx1"/>
                          </a:solidFill>
                          <a:effectLst/>
                          <a:latin typeface="ＭＳ Ｐゴシック"/>
                        </a:rPr>
                        <a:t>②</a:t>
                      </a:r>
                      <a:r>
                        <a:rPr lang="ja-JP" altLang="en-US" sz="1100" b="1" i="0" u="none" strike="noStrike">
                          <a:solidFill>
                            <a:schemeClr val="tx1"/>
                          </a:solidFill>
                          <a:effectLst/>
                          <a:latin typeface="ＭＳ Ｐゴシック"/>
                        </a:rPr>
                        <a:t>２術</a:t>
                      </a:r>
                      <a:r>
                        <a:rPr lang="ja-JP" altLang="en-US" sz="1100" b="0" i="0" u="none" strike="noStrike">
                          <a:solidFill>
                            <a:schemeClr val="tx1"/>
                          </a:solidFill>
                          <a:effectLst/>
                          <a:latin typeface="ＭＳ Ｐゴシック"/>
                        </a:rPr>
                        <a:t>（はり、きゅう併用）の場合　</a:t>
                      </a:r>
                      <a:r>
                        <a:rPr lang="ja-JP" altLang="en-US" sz="1100" b="1" i="0" u="none" strike="noStrike">
                          <a:solidFill>
                            <a:schemeClr val="tx1"/>
                          </a:solidFill>
                          <a:effectLst/>
                          <a:latin typeface="ＭＳ Ｐゴシック"/>
                        </a:rPr>
                        <a:t>１回につき　</a:t>
                      </a:r>
                      <a:r>
                        <a:rPr lang="en-US" altLang="ja-JP" sz="1100" b="1" i="0" u="none" strike="noStrike">
                          <a:solidFill>
                            <a:schemeClr val="tx1"/>
                          </a:solidFill>
                          <a:effectLst/>
                          <a:latin typeface="ＭＳ Ｐゴシック"/>
                        </a:rPr>
                        <a:t>2,230</a:t>
                      </a:r>
                      <a:r>
                        <a:rPr lang="ja-JP" altLang="en-US" sz="1100" b="1" i="0" u="none" strike="noStrike">
                          <a:solidFill>
                            <a:schemeClr val="tx1"/>
                          </a:solidFill>
                          <a:effectLst/>
                          <a:latin typeface="ＭＳ Ｐゴシック"/>
                        </a:rPr>
                        <a:t>円</a:t>
                      </a:r>
                      <a:r>
                        <a:rPr lang="en-US" altLang="ja-JP" sz="1100" b="1" i="0" u="none" strike="noStrike">
                          <a:solidFill>
                            <a:schemeClr val="tx1"/>
                          </a:solidFill>
                          <a:effectLst/>
                          <a:latin typeface="ＭＳ Ｐゴシック"/>
                        </a:rPr>
                        <a:t>→</a:t>
                      </a:r>
                      <a:r>
                        <a:rPr kumimoji="1" lang="en-US" altLang="ja-JP" sz="1100" b="1" i="0" u="sng" strike="noStrike" kern="1200" cap="none" spc="0" normalizeH="0" baseline="0" noProof="0">
                          <a:ln>
                            <a:noFill/>
                          </a:ln>
                          <a:solidFill>
                            <a:schemeClr val="tx1"/>
                          </a:solidFill>
                          <a:effectLst/>
                          <a:uLnTx/>
                          <a:uFillTx/>
                          <a:latin typeface="ＭＳ Ｐゴシック"/>
                          <a:ea typeface="+mn-ea"/>
                          <a:cs typeface="+mn-cs"/>
                        </a:rPr>
                        <a:t>2,280</a:t>
                      </a:r>
                      <a:r>
                        <a:rPr kumimoji="1" lang="ja-JP" altLang="en-US" sz="1100" b="1" i="0" u="sng" strike="noStrike" kern="1200" cap="none" spc="0" normalizeH="0" baseline="0" noProof="0">
                          <a:ln>
                            <a:noFill/>
                          </a:ln>
                          <a:solidFill>
                            <a:schemeClr val="tx1"/>
                          </a:solidFill>
                          <a:effectLst/>
                          <a:uLnTx/>
                          <a:uFillTx/>
                          <a:latin typeface="ＭＳ Ｐゴシック"/>
                          <a:ea typeface="+mn-ea"/>
                          <a:cs typeface="+mn-cs"/>
                        </a:rPr>
                        <a:t>円</a:t>
                      </a:r>
                      <a:endParaRPr kumimoji="1" lang="en-US" altLang="ja-JP" sz="1100" b="0" i="0" u="sng" strike="noStrike" kern="1200" cap="none" spc="0" normalizeH="0" baseline="0" noProof="0">
                        <a:ln>
                          <a:noFill/>
                        </a:ln>
                        <a:solidFill>
                          <a:schemeClr val="tx1"/>
                        </a:solidFill>
                        <a:effectLst/>
                        <a:uLnTx/>
                        <a:uFillTx/>
                        <a:latin typeface="ＭＳ Ｐゴシック"/>
                        <a:ea typeface="+mn-ea"/>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a:ln>
                            <a:noFill/>
                          </a:ln>
                          <a:solidFill>
                            <a:schemeClr val="tx1"/>
                          </a:solidFill>
                          <a:effectLst/>
                          <a:uLnTx/>
                          <a:uFillTx/>
                          <a:latin typeface="ＭＳ Ｐゴシック"/>
                          <a:ea typeface="+mn-ea"/>
                          <a:cs typeface="+mn-cs"/>
                        </a:rPr>
                        <a:t>　</a:t>
                      </a:r>
                      <a:endParaRPr kumimoji="1" lang="en-US" altLang="ja-JP" sz="1100" b="0" i="0" u="none" strike="noStrike" kern="1200" cap="none" spc="0" normalizeH="0" baseline="0" noProof="0">
                        <a:ln>
                          <a:noFill/>
                        </a:ln>
                        <a:solidFill>
                          <a:schemeClr val="tx1"/>
                        </a:solidFill>
                        <a:effectLst/>
                        <a:uLnTx/>
                        <a:uFillTx/>
                        <a:latin typeface="ＭＳ Ｐゴシック"/>
                        <a:ea typeface="+mn-ea"/>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a:ln>
                            <a:noFill/>
                          </a:ln>
                          <a:solidFill>
                            <a:schemeClr val="tx1"/>
                          </a:solidFill>
                          <a:effectLst/>
                          <a:uLnTx/>
                          <a:uFillTx/>
                          <a:latin typeface="ＭＳ Ｐゴシック"/>
                          <a:ea typeface="+mn-ea"/>
                          <a:cs typeface="+mn-cs"/>
                        </a:rPr>
                        <a:t>  </a:t>
                      </a:r>
                      <a:r>
                        <a:rPr kumimoji="1" lang="ja-JP" altLang="en-US" sz="1100" b="0" i="0" u="none" strike="noStrike" kern="1200" cap="none" spc="0" normalizeH="0" baseline="0" noProof="0">
                          <a:ln>
                            <a:noFill/>
                          </a:ln>
                          <a:solidFill>
                            <a:schemeClr val="tx1"/>
                          </a:solidFill>
                          <a:effectLst/>
                          <a:uLnTx/>
                          <a:uFillTx/>
                          <a:latin typeface="ＭＳ Ｐゴシック"/>
                          <a:ea typeface="+mn-ea"/>
                          <a:cs typeface="+mn-cs"/>
                        </a:rPr>
                        <a:t>訪問施術料４　</a:t>
                      </a:r>
                      <a:r>
                        <a:rPr kumimoji="1" lang="en-US" altLang="ja-JP" sz="1100" b="0" i="0" u="sng" strike="noStrike" kern="1200" cap="none" spc="0" normalizeH="0" baseline="0" noProof="0">
                          <a:ln>
                            <a:noFill/>
                          </a:ln>
                          <a:solidFill>
                            <a:schemeClr val="tx1"/>
                          </a:solidFill>
                          <a:effectLst/>
                          <a:uLnTx/>
                          <a:uFillTx/>
                          <a:latin typeface="ＭＳ Ｐゴシック"/>
                          <a:ea typeface="+mn-ea"/>
                          <a:cs typeface="+mn-cs"/>
                        </a:rPr>
                        <a:t>※</a:t>
                      </a:r>
                      <a:r>
                        <a:rPr kumimoji="1" lang="ja-JP" altLang="en-US" sz="1100" b="0" i="0" u="sng" strike="noStrike" kern="1200" cap="none" spc="0" normalizeH="0" baseline="0" noProof="0">
                          <a:ln>
                            <a:noFill/>
                          </a:ln>
                          <a:solidFill>
                            <a:schemeClr val="tx1"/>
                          </a:solidFill>
                          <a:effectLst/>
                          <a:uLnTx/>
                          <a:uFillTx/>
                          <a:latin typeface="ＭＳ Ｐゴシック"/>
                          <a:ea typeface="+mn-ea"/>
                          <a:cs typeface="+mn-cs"/>
                        </a:rPr>
                        <a:t>　同一日・同一建物で施術を行った患者数が「</a:t>
                      </a:r>
                      <a:r>
                        <a:rPr kumimoji="1" lang="en-US" altLang="ja-JP" sz="1100" b="0" i="0" u="sng" strike="noStrike" kern="1200" cap="none" spc="0" normalizeH="0" baseline="0" noProof="0">
                          <a:ln>
                            <a:noFill/>
                          </a:ln>
                          <a:solidFill>
                            <a:schemeClr val="tx1"/>
                          </a:solidFill>
                          <a:effectLst/>
                          <a:uLnTx/>
                          <a:uFillTx/>
                          <a:latin typeface="ＭＳ Ｐゴシック"/>
                          <a:ea typeface="+mn-ea"/>
                          <a:cs typeface="+mn-cs"/>
                        </a:rPr>
                        <a:t>10</a:t>
                      </a:r>
                      <a:r>
                        <a:rPr kumimoji="1" lang="ja-JP" altLang="en-US" sz="1100" b="0" i="0" u="sng" strike="noStrike" kern="1200" cap="none" spc="0" normalizeH="0" baseline="0" noProof="0">
                          <a:ln>
                            <a:noFill/>
                          </a:ln>
                          <a:solidFill>
                            <a:schemeClr val="tx1"/>
                          </a:solidFill>
                          <a:effectLst/>
                          <a:uLnTx/>
                          <a:uFillTx/>
                          <a:latin typeface="ＭＳ Ｐゴシック"/>
                          <a:ea typeface="+mn-ea"/>
                          <a:cs typeface="+mn-cs"/>
                        </a:rPr>
                        <a:t>人以上</a:t>
                      </a:r>
                      <a:r>
                        <a:rPr kumimoji="1" lang="en-US" altLang="ja-JP" sz="1100" b="0" i="0" u="sng" strike="noStrike" kern="1200" cap="none" spc="0" normalizeH="0" baseline="0" noProof="0">
                          <a:ln>
                            <a:noFill/>
                          </a:ln>
                          <a:solidFill>
                            <a:schemeClr val="tx1"/>
                          </a:solidFill>
                          <a:effectLst/>
                          <a:uLnTx/>
                          <a:uFillTx/>
                          <a:latin typeface="ＭＳ Ｐゴシック"/>
                          <a:ea typeface="+mn-ea"/>
                          <a:cs typeface="+mn-cs"/>
                        </a:rPr>
                        <a:t>19</a:t>
                      </a:r>
                      <a:r>
                        <a:rPr kumimoji="1" lang="ja-JP" altLang="en-US" sz="1100" b="0" i="0" u="sng" strike="noStrike" kern="1200" cap="none" spc="0" normalizeH="0" baseline="0" noProof="0">
                          <a:ln>
                            <a:noFill/>
                          </a:ln>
                          <a:solidFill>
                            <a:schemeClr val="tx1"/>
                          </a:solidFill>
                          <a:effectLst/>
                          <a:uLnTx/>
                          <a:uFillTx/>
                          <a:latin typeface="ＭＳ Ｐゴシック"/>
                          <a:ea typeface="+mn-ea"/>
                          <a:cs typeface="+mn-cs"/>
                        </a:rPr>
                        <a:t>人以下の場合」の患者１人あたり料金　</a:t>
                      </a:r>
                      <a:r>
                        <a:rPr kumimoji="1" lang="en-US" altLang="ja-JP" sz="1100" b="0" i="0" u="sng" strike="noStrike" kern="1200" cap="none" spc="0" normalizeH="0" baseline="0" noProof="0">
                          <a:ln>
                            <a:noFill/>
                          </a:ln>
                          <a:solidFill>
                            <a:schemeClr val="tx1"/>
                          </a:solidFill>
                          <a:effectLst/>
                          <a:uLnTx/>
                          <a:uFillTx/>
                          <a:latin typeface="ＭＳ Ｐゴシック"/>
                          <a:ea typeface="+mn-ea"/>
                          <a:cs typeface="+mn-cs"/>
                        </a:rPr>
                        <a:t>※</a:t>
                      </a:r>
                      <a:r>
                        <a:rPr kumimoji="1" lang="ja-JP" altLang="en-US" sz="1100" b="0" i="0" u="sng" strike="noStrike" kern="1200" cap="none" spc="0" normalizeH="0" baseline="0" noProof="0">
                          <a:ln>
                            <a:noFill/>
                          </a:ln>
                          <a:solidFill>
                            <a:schemeClr val="tx1"/>
                          </a:solidFill>
                          <a:effectLst/>
                          <a:uLnTx/>
                          <a:uFillTx/>
                          <a:latin typeface="ＭＳ Ｐゴシック"/>
                          <a:ea typeface="+mn-ea"/>
                          <a:cs typeface="+mn-cs"/>
                        </a:rPr>
                        <a:t> 新設</a:t>
                      </a:r>
                      <a:endParaRPr kumimoji="1" lang="en-US" altLang="ja-JP" sz="1100" b="0" i="0" u="sng" strike="noStrike" kern="1200" cap="none" spc="0" normalizeH="0" baseline="0" noProof="0">
                        <a:ln>
                          <a:noFill/>
                        </a:ln>
                        <a:solidFill>
                          <a:schemeClr val="tx1"/>
                        </a:solidFill>
                        <a:effectLst/>
                        <a:uLnTx/>
                        <a:uFillTx/>
                        <a:latin typeface="ＭＳ Ｐゴシック"/>
                        <a:ea typeface="+mn-ea"/>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100" b="1" i="0" u="none" strike="noStrike">
                          <a:solidFill>
                            <a:schemeClr val="tx1"/>
                          </a:solidFill>
                          <a:effectLst/>
                          <a:latin typeface="ＭＳ Ｐゴシック"/>
                        </a:rPr>
                        <a:t>　</a:t>
                      </a:r>
                      <a:r>
                        <a:rPr kumimoji="1" lang="ja-JP" altLang="en-US" sz="1100" b="0" i="0" u="none" strike="noStrike" kern="1200" cap="none" spc="0" normalizeH="0" baseline="0" noProof="0">
                          <a:ln>
                            <a:noFill/>
                          </a:ln>
                          <a:solidFill>
                            <a:schemeClr val="tx1"/>
                          </a:solidFill>
                          <a:effectLst/>
                          <a:uLnTx/>
                          <a:uFillTx/>
                          <a:latin typeface="ＭＳ Ｐゴシック"/>
                          <a:ea typeface="+mn-ea"/>
                          <a:cs typeface="+mn-cs"/>
                        </a:rPr>
                        <a:t>（</a:t>
                      </a:r>
                      <a:r>
                        <a:rPr kumimoji="1" lang="en-US" altLang="ja-JP" sz="1100" b="0" i="0" u="none" strike="noStrike" kern="1200" cap="none" spc="0" normalizeH="0" baseline="0" noProof="0">
                          <a:ln>
                            <a:noFill/>
                          </a:ln>
                          <a:solidFill>
                            <a:schemeClr val="tx1"/>
                          </a:solidFill>
                          <a:effectLst/>
                          <a:uLnTx/>
                          <a:uFillTx/>
                          <a:latin typeface="ＭＳ Ｐゴシック"/>
                          <a:ea typeface="+mn-ea"/>
                          <a:cs typeface="+mn-cs"/>
                        </a:rPr>
                        <a:t>10</a:t>
                      </a:r>
                      <a:r>
                        <a:rPr kumimoji="1" lang="ja-JP" altLang="en-US" sz="1100" b="0" i="0" u="none" strike="noStrike" kern="1200" cap="none" spc="0" normalizeH="0" baseline="0" noProof="0">
                          <a:ln>
                            <a:noFill/>
                          </a:ln>
                          <a:solidFill>
                            <a:schemeClr val="tx1"/>
                          </a:solidFill>
                          <a:effectLst/>
                          <a:uLnTx/>
                          <a:uFillTx/>
                          <a:latin typeface="ＭＳ Ｐゴシック"/>
                          <a:ea typeface="+mn-ea"/>
                          <a:cs typeface="+mn-cs"/>
                        </a:rPr>
                        <a:t>人～</a:t>
                      </a:r>
                      <a:r>
                        <a:rPr kumimoji="1" lang="en-US" altLang="ja-JP" sz="1100" b="0" i="0" u="none" strike="noStrike" kern="1200" cap="none" spc="0" normalizeH="0" baseline="0" noProof="0">
                          <a:ln>
                            <a:noFill/>
                          </a:ln>
                          <a:solidFill>
                            <a:schemeClr val="tx1"/>
                          </a:solidFill>
                          <a:effectLst/>
                          <a:uLnTx/>
                          <a:uFillTx/>
                          <a:latin typeface="ＭＳ Ｐゴシック"/>
                          <a:ea typeface="+mn-ea"/>
                          <a:cs typeface="+mn-cs"/>
                        </a:rPr>
                        <a:t>19</a:t>
                      </a:r>
                      <a:r>
                        <a:rPr kumimoji="1" lang="ja-JP" altLang="en-US" sz="1100" b="0" i="0" u="none" strike="noStrike" kern="1200" cap="none" spc="0" normalizeH="0" baseline="0" noProof="0">
                          <a:ln>
                            <a:noFill/>
                          </a:ln>
                          <a:solidFill>
                            <a:schemeClr val="tx1"/>
                          </a:solidFill>
                          <a:effectLst/>
                          <a:uLnTx/>
                          <a:uFillTx/>
                          <a:latin typeface="ＭＳ Ｐゴシック"/>
                          <a:ea typeface="+mn-ea"/>
                          <a:cs typeface="+mn-cs"/>
                        </a:rPr>
                        <a:t>人） 　</a:t>
                      </a:r>
                      <a:endParaRPr kumimoji="1" lang="en-US" altLang="ja-JP" sz="1100" b="0" i="0" u="none" strike="noStrike" kern="1200" cap="none" spc="0" normalizeH="0" baseline="0" noProof="0">
                        <a:ln>
                          <a:noFill/>
                        </a:ln>
                        <a:solidFill>
                          <a:schemeClr val="tx1"/>
                        </a:solidFill>
                        <a:effectLst/>
                        <a:uLnTx/>
                        <a:uFillTx/>
                        <a:latin typeface="ＭＳ Ｐゴシック"/>
                        <a:ea typeface="+mn-ea"/>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a:ln>
                            <a:noFill/>
                          </a:ln>
                          <a:solidFill>
                            <a:schemeClr val="tx1"/>
                          </a:solidFill>
                          <a:effectLst/>
                          <a:uLnTx/>
                          <a:uFillTx/>
                          <a:latin typeface="ＭＳ Ｐゴシック"/>
                          <a:ea typeface="+mn-ea"/>
                          <a:cs typeface="+mn-cs"/>
                        </a:rPr>
                        <a:t>　①</a:t>
                      </a:r>
                      <a:r>
                        <a:rPr kumimoji="1" lang="ja-JP" altLang="en-US" sz="1100" b="1" i="0" u="none" strike="noStrike" kern="1200" cap="none" spc="0" normalizeH="0" baseline="0" noProof="0">
                          <a:ln>
                            <a:noFill/>
                          </a:ln>
                          <a:solidFill>
                            <a:schemeClr val="tx1"/>
                          </a:solidFill>
                          <a:effectLst/>
                          <a:uLnTx/>
                          <a:uFillTx/>
                          <a:latin typeface="ＭＳ Ｐゴシック"/>
                          <a:ea typeface="+mn-ea"/>
                          <a:cs typeface="+mn-cs"/>
                        </a:rPr>
                        <a:t>１術</a:t>
                      </a:r>
                      <a:r>
                        <a:rPr kumimoji="1" lang="ja-JP" altLang="en-US" sz="1100" b="0" i="0" u="none" strike="noStrike" kern="1200" cap="none" spc="0" normalizeH="0" baseline="0" noProof="0">
                          <a:ln>
                            <a:noFill/>
                          </a:ln>
                          <a:solidFill>
                            <a:schemeClr val="tx1"/>
                          </a:solidFill>
                          <a:effectLst/>
                          <a:uLnTx/>
                          <a:uFillTx/>
                          <a:latin typeface="ＭＳ Ｐゴシック"/>
                          <a:ea typeface="+mn-ea"/>
                          <a:cs typeface="+mn-cs"/>
                        </a:rPr>
                        <a:t>（はり又はきゅうのいずれか一方）の場合　</a:t>
                      </a:r>
                      <a:r>
                        <a:rPr kumimoji="1" lang="ja-JP" altLang="en-US" sz="1100" b="1" i="0" u="none" strike="noStrike" kern="1200" cap="none" spc="0" normalizeH="0" baseline="0" noProof="0">
                          <a:ln>
                            <a:noFill/>
                          </a:ln>
                          <a:solidFill>
                            <a:schemeClr val="tx1"/>
                          </a:solidFill>
                          <a:effectLst/>
                          <a:uLnTx/>
                          <a:uFillTx/>
                          <a:latin typeface="ＭＳ Ｐゴシック"/>
                          <a:ea typeface="+mn-ea"/>
                          <a:cs typeface="+mn-cs"/>
                        </a:rPr>
                        <a:t>１回につき　</a:t>
                      </a:r>
                      <a:r>
                        <a:rPr kumimoji="1" lang="en-US" altLang="ja-JP" sz="1100" b="1" i="0" u="sng" strike="noStrike" kern="1200" cap="none" spc="0" normalizeH="0" baseline="0" noProof="0">
                          <a:ln>
                            <a:noFill/>
                          </a:ln>
                          <a:solidFill>
                            <a:schemeClr val="tx1"/>
                          </a:solidFill>
                          <a:effectLst/>
                          <a:uLnTx/>
                          <a:uFillTx/>
                          <a:latin typeface="ＭＳ Ｐゴシック"/>
                          <a:ea typeface="+mn-ea"/>
                          <a:cs typeface="+mn-cs"/>
                        </a:rPr>
                        <a:t>1,800</a:t>
                      </a:r>
                      <a:r>
                        <a:rPr kumimoji="1" lang="ja-JP" altLang="en-US" sz="1100" b="1" i="0" u="sng" strike="noStrike" kern="1200" cap="none" spc="0" normalizeH="0" baseline="0" noProof="0">
                          <a:ln>
                            <a:noFill/>
                          </a:ln>
                          <a:solidFill>
                            <a:schemeClr val="tx1"/>
                          </a:solidFill>
                          <a:effectLst/>
                          <a:uLnTx/>
                          <a:uFillTx/>
                          <a:latin typeface="ＭＳ Ｐゴシック"/>
                          <a:ea typeface="+mn-ea"/>
                          <a:cs typeface="+mn-cs"/>
                        </a:rPr>
                        <a:t>円</a:t>
                      </a:r>
                      <a:r>
                        <a:rPr kumimoji="1" lang="ja-JP" altLang="en-US" sz="1100" b="1" i="0" u="none" strike="noStrike" kern="1200" cap="none" spc="0" normalizeH="0" baseline="0" noProof="0">
                          <a:ln>
                            <a:noFill/>
                          </a:ln>
                          <a:solidFill>
                            <a:schemeClr val="tx1"/>
                          </a:solidFill>
                          <a:effectLst/>
                          <a:uLnTx/>
                          <a:uFillTx/>
                          <a:latin typeface="ＭＳ Ｐゴシック"/>
                          <a:ea typeface="+mn-ea"/>
                          <a:cs typeface="+mn-cs"/>
                        </a:rPr>
                        <a:t>　　</a:t>
                      </a:r>
                      <a:r>
                        <a:rPr kumimoji="1" lang="ja-JP" altLang="en-US" sz="1100" b="0" i="0" u="none" strike="noStrike" kern="1200" cap="none" spc="0" normalizeH="0" baseline="0" noProof="0">
                          <a:ln>
                            <a:noFill/>
                          </a:ln>
                          <a:solidFill>
                            <a:schemeClr val="tx1"/>
                          </a:solidFill>
                          <a:effectLst/>
                          <a:uLnTx/>
                          <a:uFillTx/>
                          <a:latin typeface="ＭＳ Ｐゴシック"/>
                          <a:ea typeface="+mn-ea"/>
                          <a:cs typeface="+mn-cs"/>
                        </a:rPr>
                        <a:t>②</a:t>
                      </a:r>
                      <a:r>
                        <a:rPr kumimoji="1" lang="ja-JP" altLang="en-US" sz="1100" b="1" i="0" u="none" strike="noStrike" kern="1200" cap="none" spc="0" normalizeH="0" baseline="0" noProof="0">
                          <a:ln>
                            <a:noFill/>
                          </a:ln>
                          <a:solidFill>
                            <a:schemeClr val="tx1"/>
                          </a:solidFill>
                          <a:effectLst/>
                          <a:uLnTx/>
                          <a:uFillTx/>
                          <a:latin typeface="ＭＳ Ｐゴシック"/>
                          <a:ea typeface="+mn-ea"/>
                          <a:cs typeface="+mn-cs"/>
                        </a:rPr>
                        <a:t>２術</a:t>
                      </a:r>
                      <a:r>
                        <a:rPr kumimoji="1" lang="ja-JP" altLang="en-US" sz="1100" b="0" i="0" u="none" strike="noStrike" kern="1200" cap="none" spc="0" normalizeH="0" baseline="0" noProof="0">
                          <a:ln>
                            <a:noFill/>
                          </a:ln>
                          <a:solidFill>
                            <a:schemeClr val="tx1"/>
                          </a:solidFill>
                          <a:effectLst/>
                          <a:uLnTx/>
                          <a:uFillTx/>
                          <a:latin typeface="ＭＳ Ｐゴシック"/>
                          <a:ea typeface="+mn-ea"/>
                          <a:cs typeface="+mn-cs"/>
                        </a:rPr>
                        <a:t>（はり、きゅう併用）の場合　</a:t>
                      </a:r>
                      <a:r>
                        <a:rPr kumimoji="1" lang="ja-JP" altLang="en-US" sz="1100" b="1" i="0" u="none" strike="noStrike" kern="1200" cap="none" spc="0" normalizeH="0" baseline="0" noProof="0">
                          <a:ln>
                            <a:noFill/>
                          </a:ln>
                          <a:solidFill>
                            <a:schemeClr val="tx1"/>
                          </a:solidFill>
                          <a:effectLst/>
                          <a:uLnTx/>
                          <a:uFillTx/>
                          <a:latin typeface="ＭＳ Ｐゴシック"/>
                          <a:ea typeface="+mn-ea"/>
                          <a:cs typeface="+mn-cs"/>
                        </a:rPr>
                        <a:t>１回につき　</a:t>
                      </a:r>
                      <a:r>
                        <a:rPr kumimoji="1" lang="en-US" altLang="ja-JP" sz="1100" b="1" i="0" u="sng" strike="noStrike" kern="1200" cap="none" spc="0" normalizeH="0" baseline="0" noProof="0">
                          <a:ln>
                            <a:noFill/>
                          </a:ln>
                          <a:solidFill>
                            <a:schemeClr val="tx1"/>
                          </a:solidFill>
                          <a:effectLst/>
                          <a:uLnTx/>
                          <a:uFillTx/>
                          <a:latin typeface="ＭＳ Ｐゴシック"/>
                          <a:ea typeface="+mn-ea"/>
                          <a:cs typeface="+mn-cs"/>
                        </a:rPr>
                        <a:t>1,970</a:t>
                      </a:r>
                      <a:r>
                        <a:rPr kumimoji="1" lang="ja-JP" altLang="en-US" sz="1100" b="1" i="0" u="sng" strike="noStrike" kern="1200" cap="none" spc="0" normalizeH="0" baseline="0" noProof="0">
                          <a:ln>
                            <a:noFill/>
                          </a:ln>
                          <a:solidFill>
                            <a:schemeClr val="tx1"/>
                          </a:solidFill>
                          <a:effectLst/>
                          <a:uLnTx/>
                          <a:uFillTx/>
                          <a:latin typeface="ＭＳ Ｐゴシック"/>
                          <a:ea typeface="+mn-ea"/>
                          <a:cs typeface="+mn-cs"/>
                        </a:rPr>
                        <a:t>円</a:t>
                      </a:r>
                      <a:endParaRPr kumimoji="1" lang="en-US" altLang="ja-JP" sz="1100" b="1" i="0" u="sng" strike="noStrike" kern="1200" cap="none" spc="0" normalizeH="0" baseline="0" noProof="0">
                        <a:ln>
                          <a:noFill/>
                        </a:ln>
                        <a:solidFill>
                          <a:schemeClr val="tx1"/>
                        </a:solidFill>
                        <a:effectLst/>
                        <a:uLnTx/>
                        <a:uFillTx/>
                        <a:latin typeface="ＭＳ Ｐゴシック"/>
                        <a:ea typeface="+mn-ea"/>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endParaRPr kumimoji="1" lang="en-US" altLang="ja-JP" sz="1100" b="0" i="0" u="none" strike="noStrike" kern="1200" cap="none" spc="0" normalizeH="0" baseline="0" noProof="0">
                        <a:ln>
                          <a:noFill/>
                        </a:ln>
                        <a:solidFill>
                          <a:schemeClr val="tx1"/>
                        </a:solidFill>
                        <a:effectLst/>
                        <a:uLnTx/>
                        <a:uFillTx/>
                        <a:latin typeface="ＭＳ Ｐゴシック"/>
                        <a:ea typeface="+mn-ea"/>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a:ln>
                            <a:noFill/>
                          </a:ln>
                          <a:solidFill>
                            <a:schemeClr val="tx1"/>
                          </a:solidFill>
                          <a:effectLst/>
                          <a:uLnTx/>
                          <a:uFillTx/>
                          <a:latin typeface="ＭＳ Ｐゴシック"/>
                          <a:ea typeface="+mn-ea"/>
                          <a:cs typeface="+mn-cs"/>
                        </a:rPr>
                        <a:t>　訪問施術料５　</a:t>
                      </a:r>
                      <a:r>
                        <a:rPr kumimoji="1" lang="en-US" altLang="ja-JP" sz="1100" b="0" i="0" u="sng" strike="noStrike" kern="1200" cap="none" spc="0" normalizeH="0" baseline="0" noProof="0">
                          <a:ln>
                            <a:noFill/>
                          </a:ln>
                          <a:solidFill>
                            <a:schemeClr val="tx1"/>
                          </a:solidFill>
                          <a:effectLst/>
                          <a:uLnTx/>
                          <a:uFillTx/>
                          <a:latin typeface="ＭＳ Ｐゴシック"/>
                          <a:ea typeface="+mn-ea"/>
                          <a:cs typeface="+mn-cs"/>
                        </a:rPr>
                        <a:t>※</a:t>
                      </a:r>
                      <a:r>
                        <a:rPr kumimoji="1" lang="ja-JP" altLang="en-US" sz="1100" b="0" i="0" u="sng" strike="noStrike" kern="1200" cap="none" spc="0" normalizeH="0" baseline="0" noProof="0">
                          <a:ln>
                            <a:noFill/>
                          </a:ln>
                          <a:solidFill>
                            <a:schemeClr val="tx1"/>
                          </a:solidFill>
                          <a:effectLst/>
                          <a:uLnTx/>
                          <a:uFillTx/>
                          <a:latin typeface="ＭＳ Ｐゴシック"/>
                          <a:ea typeface="+mn-ea"/>
                          <a:cs typeface="+mn-cs"/>
                        </a:rPr>
                        <a:t>　同一日・同一建物で施術を行った患者数が「</a:t>
                      </a:r>
                      <a:r>
                        <a:rPr kumimoji="1" lang="en-US" altLang="ja-JP" sz="1100" b="0" i="0" u="sng" strike="noStrike" kern="1200" cap="none" spc="0" normalizeH="0" baseline="0" noProof="0">
                          <a:ln>
                            <a:noFill/>
                          </a:ln>
                          <a:solidFill>
                            <a:schemeClr val="tx1"/>
                          </a:solidFill>
                          <a:effectLst/>
                          <a:uLnTx/>
                          <a:uFillTx/>
                          <a:latin typeface="ＭＳ Ｐゴシック"/>
                          <a:ea typeface="+mn-ea"/>
                          <a:cs typeface="+mn-cs"/>
                        </a:rPr>
                        <a:t>20</a:t>
                      </a:r>
                      <a:r>
                        <a:rPr kumimoji="1" lang="ja-JP" altLang="en-US" sz="1100" b="0" i="0" u="sng" strike="noStrike" kern="1200" cap="none" spc="0" normalizeH="0" baseline="0" noProof="0">
                          <a:ln>
                            <a:noFill/>
                          </a:ln>
                          <a:solidFill>
                            <a:schemeClr val="tx1"/>
                          </a:solidFill>
                          <a:effectLst/>
                          <a:uLnTx/>
                          <a:uFillTx/>
                          <a:latin typeface="ＭＳ Ｐゴシック"/>
                          <a:ea typeface="+mn-ea"/>
                          <a:cs typeface="+mn-cs"/>
                        </a:rPr>
                        <a:t>人以上の場合」の患者１人あたり料金　</a:t>
                      </a:r>
                      <a:r>
                        <a:rPr kumimoji="1" lang="en-US" altLang="ja-JP" sz="1100" b="0" i="0" u="sng" strike="noStrike" kern="1200" cap="none" spc="0" normalizeH="0" baseline="0" noProof="0">
                          <a:ln>
                            <a:noFill/>
                          </a:ln>
                          <a:solidFill>
                            <a:schemeClr val="tx1"/>
                          </a:solidFill>
                          <a:effectLst/>
                          <a:uLnTx/>
                          <a:uFillTx/>
                          <a:latin typeface="ＭＳ Ｐゴシック"/>
                          <a:ea typeface="+mn-ea"/>
                          <a:cs typeface="+mn-cs"/>
                        </a:rPr>
                        <a:t>※</a:t>
                      </a:r>
                      <a:r>
                        <a:rPr kumimoji="1" lang="ja-JP" altLang="en-US" sz="1100" b="0" i="0" u="sng" strike="noStrike" kern="1200" cap="none" spc="0" normalizeH="0" baseline="0" noProof="0">
                          <a:ln>
                            <a:noFill/>
                          </a:ln>
                          <a:solidFill>
                            <a:schemeClr val="tx1"/>
                          </a:solidFill>
                          <a:effectLst/>
                          <a:uLnTx/>
                          <a:uFillTx/>
                          <a:latin typeface="ＭＳ Ｐゴシック"/>
                          <a:ea typeface="+mn-ea"/>
                          <a:cs typeface="+mn-cs"/>
                        </a:rPr>
                        <a:t> 新設</a:t>
                      </a:r>
                      <a:endParaRPr kumimoji="1" lang="en-US" altLang="ja-JP" sz="1100" b="0" i="0" u="sng" strike="noStrike" kern="1200" cap="none" spc="0" normalizeH="0" baseline="0" noProof="0">
                        <a:ln>
                          <a:noFill/>
                        </a:ln>
                        <a:solidFill>
                          <a:schemeClr val="tx1"/>
                        </a:solidFill>
                        <a:effectLst/>
                        <a:uLnTx/>
                        <a:uFillTx/>
                        <a:latin typeface="ＭＳ Ｐゴシック"/>
                        <a:ea typeface="+mn-ea"/>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a:ln>
                            <a:noFill/>
                          </a:ln>
                          <a:solidFill>
                            <a:schemeClr val="tx1"/>
                          </a:solidFill>
                          <a:effectLst/>
                          <a:uLnTx/>
                          <a:uFillTx/>
                          <a:latin typeface="ＭＳ Ｐゴシック"/>
                          <a:ea typeface="+mn-ea"/>
                          <a:cs typeface="+mn-cs"/>
                        </a:rPr>
                        <a:t> （</a:t>
                      </a:r>
                      <a:r>
                        <a:rPr kumimoji="1" lang="en-US" altLang="ja-JP" sz="1100" b="0" i="0" u="none" strike="noStrike" kern="1200" cap="none" spc="0" normalizeH="0" baseline="0" noProof="0">
                          <a:ln>
                            <a:noFill/>
                          </a:ln>
                          <a:solidFill>
                            <a:schemeClr val="tx1"/>
                          </a:solidFill>
                          <a:effectLst/>
                          <a:uLnTx/>
                          <a:uFillTx/>
                          <a:latin typeface="ＭＳ Ｐゴシック"/>
                          <a:ea typeface="+mn-ea"/>
                          <a:cs typeface="+mn-cs"/>
                        </a:rPr>
                        <a:t>20</a:t>
                      </a:r>
                      <a:r>
                        <a:rPr kumimoji="1" lang="ja-JP" altLang="en-US" sz="1100" b="0" i="0" u="none" strike="noStrike" kern="1200" cap="none" spc="0" normalizeH="0" baseline="0" noProof="0">
                          <a:ln>
                            <a:noFill/>
                          </a:ln>
                          <a:solidFill>
                            <a:schemeClr val="tx1"/>
                          </a:solidFill>
                          <a:effectLst/>
                          <a:uLnTx/>
                          <a:uFillTx/>
                          <a:latin typeface="ＭＳ Ｐゴシック"/>
                          <a:ea typeface="+mn-ea"/>
                          <a:cs typeface="+mn-cs"/>
                        </a:rPr>
                        <a:t>人以上） 　①</a:t>
                      </a:r>
                      <a:r>
                        <a:rPr kumimoji="1" lang="ja-JP" altLang="en-US" sz="1100" b="1" i="0" u="none" strike="noStrike" kern="1200" cap="none" spc="0" normalizeH="0" baseline="0" noProof="0">
                          <a:ln>
                            <a:noFill/>
                          </a:ln>
                          <a:solidFill>
                            <a:schemeClr val="tx1"/>
                          </a:solidFill>
                          <a:effectLst/>
                          <a:uLnTx/>
                          <a:uFillTx/>
                          <a:latin typeface="ＭＳ Ｐゴシック"/>
                          <a:ea typeface="+mn-ea"/>
                          <a:cs typeface="+mn-cs"/>
                        </a:rPr>
                        <a:t>１術</a:t>
                      </a:r>
                      <a:r>
                        <a:rPr kumimoji="1" lang="ja-JP" altLang="en-US" sz="1100" b="0" i="0" u="none" strike="noStrike" kern="1200" cap="none" spc="0" normalizeH="0" baseline="0" noProof="0">
                          <a:ln>
                            <a:noFill/>
                          </a:ln>
                          <a:solidFill>
                            <a:schemeClr val="tx1"/>
                          </a:solidFill>
                          <a:effectLst/>
                          <a:uLnTx/>
                          <a:uFillTx/>
                          <a:latin typeface="ＭＳ Ｐゴシック"/>
                          <a:ea typeface="+mn-ea"/>
                          <a:cs typeface="+mn-cs"/>
                        </a:rPr>
                        <a:t>（はり又はきゅうのいずれか一方）の場合　</a:t>
                      </a:r>
                      <a:r>
                        <a:rPr kumimoji="1" lang="ja-JP" altLang="en-US" sz="1100" b="1" i="0" u="none" strike="noStrike" kern="1200" cap="none" spc="0" normalizeH="0" baseline="0" noProof="0">
                          <a:ln>
                            <a:noFill/>
                          </a:ln>
                          <a:solidFill>
                            <a:schemeClr val="tx1"/>
                          </a:solidFill>
                          <a:effectLst/>
                          <a:uLnTx/>
                          <a:uFillTx/>
                          <a:latin typeface="ＭＳ Ｐゴシック"/>
                          <a:ea typeface="+mn-ea"/>
                          <a:cs typeface="+mn-cs"/>
                        </a:rPr>
                        <a:t>１回につき　</a:t>
                      </a:r>
                      <a:r>
                        <a:rPr kumimoji="1" lang="en-US" altLang="ja-JP" sz="1100" b="1" i="0" u="sng" strike="noStrike" kern="1200" cap="none" spc="0" normalizeH="0" baseline="0" noProof="0">
                          <a:ln>
                            <a:noFill/>
                          </a:ln>
                          <a:solidFill>
                            <a:schemeClr val="tx1"/>
                          </a:solidFill>
                          <a:effectLst/>
                          <a:uLnTx/>
                          <a:uFillTx/>
                          <a:latin typeface="ＭＳ Ｐゴシック"/>
                          <a:ea typeface="+mn-ea"/>
                          <a:cs typeface="+mn-cs"/>
                        </a:rPr>
                        <a:t>1,720</a:t>
                      </a:r>
                      <a:r>
                        <a:rPr kumimoji="1" lang="ja-JP" altLang="en-US" sz="1100" b="1" i="0" u="sng" strike="noStrike" kern="1200" cap="none" spc="0" normalizeH="0" baseline="0" noProof="0">
                          <a:ln>
                            <a:noFill/>
                          </a:ln>
                          <a:solidFill>
                            <a:schemeClr val="tx1"/>
                          </a:solidFill>
                          <a:effectLst/>
                          <a:uLnTx/>
                          <a:uFillTx/>
                          <a:latin typeface="ＭＳ Ｐゴシック"/>
                          <a:ea typeface="+mn-ea"/>
                          <a:cs typeface="+mn-cs"/>
                        </a:rPr>
                        <a:t>円</a:t>
                      </a:r>
                      <a:r>
                        <a:rPr kumimoji="1" lang="ja-JP" altLang="en-US" sz="1100" b="1" i="0" u="none" strike="noStrike" kern="1200" cap="none" spc="0" normalizeH="0" baseline="0" noProof="0">
                          <a:ln>
                            <a:noFill/>
                          </a:ln>
                          <a:solidFill>
                            <a:schemeClr val="tx1"/>
                          </a:solidFill>
                          <a:effectLst/>
                          <a:uLnTx/>
                          <a:uFillTx/>
                          <a:latin typeface="ＭＳ Ｐゴシック"/>
                          <a:ea typeface="+mn-ea"/>
                          <a:cs typeface="+mn-cs"/>
                        </a:rPr>
                        <a:t>　　</a:t>
                      </a:r>
                      <a:r>
                        <a:rPr kumimoji="1" lang="ja-JP" altLang="en-US" sz="1100" b="0" i="0" u="none" strike="noStrike" kern="1200" cap="none" spc="0" normalizeH="0" baseline="0" noProof="0">
                          <a:ln>
                            <a:noFill/>
                          </a:ln>
                          <a:solidFill>
                            <a:schemeClr val="tx1"/>
                          </a:solidFill>
                          <a:effectLst/>
                          <a:uLnTx/>
                          <a:uFillTx/>
                          <a:latin typeface="ＭＳ Ｐゴシック"/>
                          <a:ea typeface="+mn-ea"/>
                          <a:cs typeface="+mn-cs"/>
                        </a:rPr>
                        <a:t>②</a:t>
                      </a:r>
                      <a:r>
                        <a:rPr kumimoji="1" lang="ja-JP" altLang="en-US" sz="1100" b="1" i="0" u="none" strike="noStrike" kern="1200" cap="none" spc="0" normalizeH="0" baseline="0" noProof="0">
                          <a:ln>
                            <a:noFill/>
                          </a:ln>
                          <a:solidFill>
                            <a:schemeClr val="tx1"/>
                          </a:solidFill>
                          <a:effectLst/>
                          <a:uLnTx/>
                          <a:uFillTx/>
                          <a:latin typeface="ＭＳ Ｐゴシック"/>
                          <a:ea typeface="+mn-ea"/>
                          <a:cs typeface="+mn-cs"/>
                        </a:rPr>
                        <a:t>２術</a:t>
                      </a:r>
                      <a:r>
                        <a:rPr kumimoji="1" lang="ja-JP" altLang="en-US" sz="1100" b="0" i="0" u="none" strike="noStrike" kern="1200" cap="none" spc="0" normalizeH="0" baseline="0" noProof="0">
                          <a:ln>
                            <a:noFill/>
                          </a:ln>
                          <a:solidFill>
                            <a:schemeClr val="tx1"/>
                          </a:solidFill>
                          <a:effectLst/>
                          <a:uLnTx/>
                          <a:uFillTx/>
                          <a:latin typeface="ＭＳ Ｐゴシック"/>
                          <a:ea typeface="+mn-ea"/>
                          <a:cs typeface="+mn-cs"/>
                        </a:rPr>
                        <a:t>（はり、きゅう併用）の場合　</a:t>
                      </a:r>
                      <a:r>
                        <a:rPr kumimoji="1" lang="ja-JP" altLang="en-US" sz="1100" b="1" i="0" u="none" strike="noStrike" kern="1200" cap="none" spc="0" normalizeH="0" baseline="0" noProof="0">
                          <a:ln>
                            <a:noFill/>
                          </a:ln>
                          <a:solidFill>
                            <a:schemeClr val="tx1"/>
                          </a:solidFill>
                          <a:effectLst/>
                          <a:uLnTx/>
                          <a:uFillTx/>
                          <a:latin typeface="ＭＳ Ｐゴシック"/>
                          <a:ea typeface="+mn-ea"/>
                          <a:cs typeface="+mn-cs"/>
                        </a:rPr>
                        <a:t>１回につき　</a:t>
                      </a:r>
                      <a:r>
                        <a:rPr kumimoji="1" lang="en-US" altLang="ja-JP" sz="1100" b="1" i="0" u="sng" strike="noStrike" kern="1200" cap="none" spc="0" normalizeH="0" baseline="0" noProof="0">
                          <a:ln>
                            <a:noFill/>
                          </a:ln>
                          <a:solidFill>
                            <a:schemeClr val="tx1"/>
                          </a:solidFill>
                          <a:effectLst/>
                          <a:uLnTx/>
                          <a:uFillTx/>
                          <a:latin typeface="ＭＳ Ｐゴシック"/>
                          <a:ea typeface="+mn-ea"/>
                          <a:cs typeface="+mn-cs"/>
                        </a:rPr>
                        <a:t>1,890</a:t>
                      </a:r>
                      <a:r>
                        <a:rPr kumimoji="1" lang="ja-JP" altLang="en-US" sz="1100" b="1" i="0" u="sng" strike="noStrike" kern="1200" cap="none" spc="0" normalizeH="0" baseline="0" noProof="0">
                          <a:ln>
                            <a:noFill/>
                          </a:ln>
                          <a:solidFill>
                            <a:schemeClr val="tx1"/>
                          </a:solidFill>
                          <a:effectLst/>
                          <a:uLnTx/>
                          <a:uFillTx/>
                          <a:latin typeface="ＭＳ Ｐゴシック"/>
                          <a:ea typeface="+mn-ea"/>
                          <a:cs typeface="+mn-cs"/>
                        </a:rPr>
                        <a:t>円</a:t>
                      </a:r>
                      <a:endParaRPr kumimoji="1" lang="en-US" altLang="ja-JP" sz="1100" b="1" i="0" u="sng" strike="noStrike" kern="1200" cap="none" spc="0" normalizeH="0" baseline="0" noProof="0">
                        <a:ln>
                          <a:noFill/>
                        </a:ln>
                        <a:solidFill>
                          <a:schemeClr val="tx1"/>
                        </a:solidFill>
                        <a:effectLst/>
                        <a:uLnTx/>
                        <a:uFillTx/>
                        <a:latin typeface="ＭＳ Ｐゴシック"/>
                        <a:ea typeface="+mn-ea"/>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endParaRPr kumimoji="1" lang="en-US" altLang="ja-JP" sz="1100" b="0" i="0" u="none" strike="noStrike" kern="1200" cap="none" spc="0" normalizeH="0" baseline="0" noProof="0">
                        <a:ln>
                          <a:noFill/>
                        </a:ln>
                        <a:solidFill>
                          <a:schemeClr val="tx1"/>
                        </a:solidFill>
                        <a:effectLst/>
                        <a:uLnTx/>
                        <a:uFillTx/>
                        <a:latin typeface="ＭＳ Ｐゴシック"/>
                        <a:ea typeface="+mn-ea"/>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a:ln>
                            <a:noFill/>
                          </a:ln>
                          <a:solidFill>
                            <a:schemeClr val="tx1"/>
                          </a:solidFill>
                          <a:effectLst/>
                          <a:uLnTx/>
                          <a:uFillTx/>
                          <a:latin typeface="ＭＳ Ｐゴシック"/>
                          <a:ea typeface="+mn-ea"/>
                          <a:cs typeface="+mn-cs"/>
                        </a:rPr>
                        <a:t>　</a:t>
                      </a:r>
                      <a:r>
                        <a:rPr kumimoji="1" lang="en-US" altLang="ja-JP" sz="1000" b="0" i="0" u="sng" strike="noStrike" kern="1200" cap="none" spc="0" normalizeH="0" baseline="0" noProof="0">
                          <a:ln>
                            <a:noFill/>
                          </a:ln>
                          <a:solidFill>
                            <a:schemeClr val="tx1"/>
                          </a:solidFill>
                          <a:effectLst/>
                          <a:uLnTx/>
                          <a:uFillTx/>
                          <a:latin typeface="ＭＳ Ｐゴシック"/>
                          <a:ea typeface="+mn-ea"/>
                          <a:cs typeface="+mn-cs"/>
                        </a:rPr>
                        <a:t>※</a:t>
                      </a:r>
                      <a:r>
                        <a:rPr kumimoji="1" lang="ja-JP" altLang="en-US" sz="1000" b="0" i="0" u="sng" strike="noStrike" kern="1200" cap="none" spc="0" normalizeH="0" baseline="0" noProof="0">
                          <a:ln>
                            <a:noFill/>
                          </a:ln>
                          <a:solidFill>
                            <a:schemeClr val="tx1"/>
                          </a:solidFill>
                          <a:effectLst/>
                          <a:uLnTx/>
                          <a:uFillTx/>
                          <a:latin typeface="ＭＳ Ｐゴシック"/>
                          <a:ea typeface="+mn-ea"/>
                          <a:cs typeface="+mn-cs"/>
                        </a:rPr>
                        <a:t>月</a:t>
                      </a:r>
                      <a:r>
                        <a:rPr kumimoji="1" lang="en-US" altLang="ja-JP" sz="1000" b="0" i="0" u="sng" strike="noStrike" kern="1200" cap="none" spc="0" normalizeH="0" baseline="0" noProof="0">
                          <a:ln>
                            <a:noFill/>
                          </a:ln>
                          <a:solidFill>
                            <a:schemeClr val="tx1"/>
                          </a:solidFill>
                          <a:effectLst/>
                          <a:uLnTx/>
                          <a:uFillTx/>
                          <a:latin typeface="ＭＳ Ｐゴシック"/>
                          <a:ea typeface="+mn-ea"/>
                          <a:cs typeface="+mn-cs"/>
                        </a:rPr>
                        <a:t>16</a:t>
                      </a:r>
                      <a:r>
                        <a:rPr kumimoji="1" lang="ja-JP" altLang="en-US" sz="1000" b="0" i="0" u="sng" strike="noStrike" kern="1200" cap="none" spc="0" normalizeH="0" baseline="0" noProof="0">
                          <a:ln>
                            <a:noFill/>
                          </a:ln>
                          <a:solidFill>
                            <a:schemeClr val="tx1"/>
                          </a:solidFill>
                          <a:effectLst/>
                          <a:uLnTx/>
                          <a:uFillTx/>
                          <a:latin typeface="ＭＳ Ｐゴシック"/>
                          <a:ea typeface="+mn-ea"/>
                          <a:cs typeface="+mn-cs"/>
                        </a:rPr>
                        <a:t>回以降の施術は、所定料金の</a:t>
                      </a:r>
                      <a:r>
                        <a:rPr kumimoji="1" lang="en-US" altLang="ja-JP" sz="1000" b="0" i="0" u="sng" strike="noStrike" kern="1200" cap="none" spc="0" normalizeH="0" baseline="0" noProof="0">
                          <a:ln>
                            <a:noFill/>
                          </a:ln>
                          <a:solidFill>
                            <a:schemeClr val="tx1"/>
                          </a:solidFill>
                          <a:effectLst/>
                          <a:uLnTx/>
                          <a:uFillTx/>
                          <a:latin typeface="ＭＳ Ｐゴシック"/>
                          <a:ea typeface="+mn-ea"/>
                          <a:cs typeface="+mn-cs"/>
                        </a:rPr>
                        <a:t>100</a:t>
                      </a:r>
                      <a:r>
                        <a:rPr kumimoji="1" lang="ja-JP" altLang="en-US" sz="1000" b="0" i="0" u="sng" strike="noStrike" kern="1200" cap="none" spc="0" normalizeH="0" baseline="0" noProof="0">
                          <a:ln>
                            <a:noFill/>
                          </a:ln>
                          <a:solidFill>
                            <a:schemeClr val="tx1"/>
                          </a:solidFill>
                          <a:effectLst/>
                          <a:uLnTx/>
                          <a:uFillTx/>
                          <a:latin typeface="ＭＳ Ｐゴシック"/>
                          <a:ea typeface="+mn-ea"/>
                          <a:cs typeface="+mn-cs"/>
                        </a:rPr>
                        <a:t>分の</a:t>
                      </a:r>
                      <a:r>
                        <a:rPr kumimoji="1" lang="en-US" altLang="ja-JP" sz="1000" b="0" i="0" u="sng" strike="noStrike" kern="1200" cap="none" spc="0" normalizeH="0" baseline="0" noProof="0">
                          <a:ln>
                            <a:noFill/>
                          </a:ln>
                          <a:solidFill>
                            <a:schemeClr val="tx1"/>
                          </a:solidFill>
                          <a:effectLst/>
                          <a:uLnTx/>
                          <a:uFillTx/>
                          <a:latin typeface="ＭＳ Ｐゴシック"/>
                          <a:ea typeface="+mn-ea"/>
                          <a:cs typeface="+mn-cs"/>
                        </a:rPr>
                        <a:t>50</a:t>
                      </a:r>
                      <a:r>
                        <a:rPr kumimoji="1" lang="ja-JP" altLang="en-US" sz="1000" b="0" i="0" u="sng" strike="noStrike" kern="1200" cap="none" spc="0" normalizeH="0" baseline="0" noProof="0">
                          <a:ln>
                            <a:noFill/>
                          </a:ln>
                          <a:solidFill>
                            <a:schemeClr val="tx1"/>
                          </a:solidFill>
                          <a:effectLst/>
                          <a:uLnTx/>
                          <a:uFillTx/>
                          <a:latin typeface="ＭＳ Ｐゴシック"/>
                          <a:ea typeface="+mn-ea"/>
                          <a:cs typeface="+mn-cs"/>
                        </a:rPr>
                        <a:t>に相当する額により算定。</a:t>
                      </a:r>
                      <a:r>
                        <a:rPr kumimoji="1" lang="en-US" altLang="ja-JP" sz="1000" b="0" i="0" u="sng" strike="noStrike" kern="1200" cap="none" spc="0" normalizeH="0" baseline="0" noProof="0">
                          <a:ln>
                            <a:noFill/>
                          </a:ln>
                          <a:solidFill>
                            <a:schemeClr val="tx1"/>
                          </a:solidFill>
                          <a:effectLst/>
                          <a:uLnTx/>
                          <a:uFillTx/>
                          <a:latin typeface="ＭＳ Ｐゴシック"/>
                          <a:ea typeface="+mn-ea"/>
                          <a:cs typeface="+mn-cs"/>
                        </a:rPr>
                        <a:t>※</a:t>
                      </a:r>
                      <a:r>
                        <a:rPr kumimoji="1" lang="ja-JP" altLang="en-US" sz="1000" b="0" i="0" u="sng" strike="noStrike" kern="1200" cap="none" spc="0" normalizeH="0" baseline="0" noProof="0">
                          <a:ln>
                            <a:noFill/>
                          </a:ln>
                          <a:solidFill>
                            <a:schemeClr val="tx1"/>
                          </a:solidFill>
                          <a:effectLst/>
                          <a:uLnTx/>
                          <a:uFillTx/>
                          <a:latin typeface="ＭＳ Ｐゴシック"/>
                          <a:ea typeface="+mn-ea"/>
                          <a:cs typeface="+mn-cs"/>
                        </a:rPr>
                        <a:t>新設</a:t>
                      </a:r>
                      <a:endParaRPr kumimoji="1" lang="en-US" altLang="ja-JP" sz="1000" b="0" i="0" u="sng" strike="noStrike" kern="1200" cap="none" spc="0" normalizeH="0" baseline="0" noProof="0">
                        <a:ln>
                          <a:noFill/>
                        </a:ln>
                        <a:solidFill>
                          <a:schemeClr val="tx1"/>
                        </a:solidFill>
                        <a:effectLst/>
                        <a:uLnTx/>
                        <a:uFillTx/>
                        <a:latin typeface="ＭＳ Ｐゴシック"/>
                        <a:ea typeface="+mn-ea"/>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100" b="0" i="0" u="none" strike="noStrike">
                          <a:solidFill>
                            <a:schemeClr val="tx1"/>
                          </a:solidFill>
                          <a:effectLst/>
                          <a:latin typeface="ＭＳ Ｐゴシック"/>
                        </a:rPr>
                        <a:t>　</a:t>
                      </a:r>
                      <a:r>
                        <a:rPr lang="en-US" altLang="ja-JP" sz="1000" b="0" i="0" u="sng" strike="noStrike">
                          <a:solidFill>
                            <a:schemeClr val="tx1"/>
                          </a:solidFill>
                          <a:effectLst/>
                          <a:latin typeface="ＭＳ Ｐゴシック"/>
                        </a:rPr>
                        <a:t>※</a:t>
                      </a:r>
                      <a:r>
                        <a:rPr lang="ja-JP" altLang="en-US" sz="1000" b="0" i="0" u="sng" strike="noStrike">
                          <a:solidFill>
                            <a:schemeClr val="tx1"/>
                          </a:solidFill>
                          <a:effectLst/>
                          <a:latin typeface="ＭＳ Ｐゴシック"/>
                        </a:rPr>
                        <a:t>訪問施術料４及び５を算定する施術所における訪問施術のうち、特定の施設において行われるものが訪問施術の９割以上である場合には、当該施設に</a:t>
                      </a:r>
                      <a:endParaRPr lang="en-US" altLang="ja-JP" sz="1000" b="0" i="0" u="sng" strike="noStrike">
                        <a:solidFill>
                          <a:schemeClr val="tx1"/>
                        </a:solidFill>
                        <a:effectLst/>
                        <a:latin typeface="ＭＳ Ｐゴシック"/>
                      </a:endParaRPr>
                    </a:p>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000" b="0" i="0" u="sng" strike="noStrike">
                          <a:solidFill>
                            <a:schemeClr val="tx1"/>
                          </a:solidFill>
                          <a:effectLst/>
                          <a:latin typeface="ＭＳ Ｐゴシック"/>
                        </a:rPr>
                        <a:t>　　おける訪問施術の料金（一連の施術において算定される全ての料金）について</a:t>
                      </a:r>
                      <a:r>
                        <a:rPr lang="en-US" altLang="ja-JP" sz="1000" b="0" i="0" u="sng" strike="noStrike">
                          <a:solidFill>
                            <a:schemeClr val="tx1"/>
                          </a:solidFill>
                          <a:effectLst/>
                          <a:latin typeface="ＭＳ Ｐゴシック"/>
                        </a:rPr>
                        <a:t>100</a:t>
                      </a:r>
                      <a:r>
                        <a:rPr lang="ja-JP" altLang="en-US" sz="1000" b="0" i="0" u="sng" strike="noStrike">
                          <a:solidFill>
                            <a:schemeClr val="tx1"/>
                          </a:solidFill>
                          <a:effectLst/>
                          <a:latin typeface="ＭＳ Ｐゴシック"/>
                        </a:rPr>
                        <a:t>分の</a:t>
                      </a:r>
                      <a:r>
                        <a:rPr lang="en-US" altLang="ja-JP" sz="1000" b="0" i="0" u="sng" strike="noStrike">
                          <a:solidFill>
                            <a:schemeClr val="tx1"/>
                          </a:solidFill>
                          <a:effectLst/>
                          <a:latin typeface="ＭＳ Ｐゴシック"/>
                        </a:rPr>
                        <a:t>80</a:t>
                      </a:r>
                      <a:r>
                        <a:rPr lang="ja-JP" altLang="en-US" sz="1000" b="0" i="0" u="sng" strike="noStrike">
                          <a:solidFill>
                            <a:schemeClr val="tx1"/>
                          </a:solidFill>
                          <a:effectLst/>
                          <a:latin typeface="ＭＳ Ｐゴシック"/>
                        </a:rPr>
                        <a:t>に相当する額により算定。</a:t>
                      </a:r>
                      <a:r>
                        <a:rPr lang="en-US" altLang="ja-JP" sz="1000" b="0" i="0" u="sng" strike="noStrike">
                          <a:solidFill>
                            <a:schemeClr val="tx1"/>
                          </a:solidFill>
                          <a:effectLst/>
                          <a:latin typeface="ＭＳ Ｐゴシック"/>
                        </a:rPr>
                        <a:t>※</a:t>
                      </a:r>
                      <a:r>
                        <a:rPr lang="ja-JP" altLang="en-US" sz="1000" b="0" i="0" u="sng" strike="noStrike">
                          <a:solidFill>
                            <a:schemeClr val="tx1"/>
                          </a:solidFill>
                          <a:effectLst/>
                          <a:latin typeface="ＭＳ Ｐゴシック"/>
                        </a:rPr>
                        <a:t>新設</a:t>
                      </a:r>
                    </a:p>
                  </a:txBody>
                  <a:tcPr marL="66462" marR="6235" marT="623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68575729"/>
                  </a:ext>
                </a:extLst>
              </a:tr>
            </a:tbl>
          </a:graphicData>
        </a:graphic>
      </p:graphicFrame>
      <p:graphicFrame>
        <p:nvGraphicFramePr>
          <p:cNvPr id="4" name="表 3">
            <a:extLst>
              <a:ext uri="{FF2B5EF4-FFF2-40B4-BE49-F238E27FC236}">
                <a16:creationId xmlns:a16="http://schemas.microsoft.com/office/drawing/2014/main" id="{2032D1B3-46CE-E6B3-F16A-0B9F6D5753C7}"/>
              </a:ext>
            </a:extLst>
          </p:cNvPr>
          <p:cNvGraphicFramePr>
            <a:graphicFrameLocks noGrp="1"/>
          </p:cNvGraphicFramePr>
          <p:nvPr/>
        </p:nvGraphicFramePr>
        <p:xfrm>
          <a:off x="243431" y="839126"/>
          <a:ext cx="5251045" cy="871608"/>
        </p:xfrm>
        <a:graphic>
          <a:graphicData uri="http://schemas.openxmlformats.org/drawingml/2006/table">
            <a:tbl>
              <a:tblPr/>
              <a:tblGrid>
                <a:gridCol w="5251045">
                  <a:extLst>
                    <a:ext uri="{9D8B030D-6E8A-4147-A177-3AD203B41FA5}">
                      <a16:colId xmlns:a16="http://schemas.microsoft.com/office/drawing/2014/main" val="20000"/>
                    </a:ext>
                  </a:extLst>
                </a:gridCol>
              </a:tblGrid>
              <a:tr h="196038">
                <a:tc>
                  <a:txBody>
                    <a:bodyPr/>
                    <a:lstStyle/>
                    <a:p>
                      <a:pPr algn="ctr" fontAlgn="ctr">
                        <a:lnSpc>
                          <a:spcPts val="1200"/>
                        </a:lnSpc>
                        <a:spcBef>
                          <a:spcPts val="600"/>
                        </a:spcBef>
                      </a:pPr>
                      <a:r>
                        <a:rPr lang="ja-JP" altLang="en-US" sz="1300" b="0" i="0" u="none" strike="noStrike">
                          <a:solidFill>
                            <a:srgbClr val="000000"/>
                          </a:solidFill>
                          <a:effectLst/>
                          <a:latin typeface="ＭＳ Ｐゴシック"/>
                        </a:rPr>
                        <a:t>初回</a:t>
                      </a:r>
                    </a:p>
                  </a:txBody>
                  <a:tcPr marL="66462" marR="6235" marT="6235"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675570">
                <a:tc>
                  <a:txBody>
                    <a:bodyPr/>
                    <a:lstStyle/>
                    <a:p>
                      <a:pPr algn="l" fontAlgn="ctr">
                        <a:lnSpc>
                          <a:spcPts val="1200"/>
                        </a:lnSpc>
                        <a:spcBef>
                          <a:spcPts val="600"/>
                        </a:spcBef>
                      </a:pPr>
                      <a:r>
                        <a:rPr lang="ja-JP" altLang="en-US" sz="1100" b="1" i="0" u="none" strike="noStrike">
                          <a:solidFill>
                            <a:srgbClr val="000000"/>
                          </a:solidFill>
                          <a:effectLst/>
                          <a:latin typeface="ＭＳ Ｐゴシック"/>
                        </a:rPr>
                        <a:t>○初検料</a:t>
                      </a:r>
                    </a:p>
                    <a:p>
                      <a:pPr marL="0" indent="180975" algn="l" fontAlgn="ctr">
                        <a:lnSpc>
                          <a:spcPts val="1200"/>
                        </a:lnSpc>
                        <a:spcBef>
                          <a:spcPts val="600"/>
                        </a:spcBef>
                      </a:pPr>
                      <a:r>
                        <a:rPr lang="ja-JP" altLang="en-US" sz="1100" b="0" i="0" u="none" strike="noStrike">
                          <a:solidFill>
                            <a:srgbClr val="000000"/>
                          </a:solidFill>
                          <a:effectLst/>
                          <a:latin typeface="ＭＳ Ｐゴシック"/>
                        </a:rPr>
                        <a:t>①</a:t>
                      </a:r>
                      <a:r>
                        <a:rPr lang="ja-JP" altLang="en-US" sz="1100" b="1" i="0" u="none" strike="noStrike">
                          <a:solidFill>
                            <a:srgbClr val="000000"/>
                          </a:solidFill>
                          <a:effectLst/>
                          <a:latin typeface="ＭＳ Ｐゴシック"/>
                        </a:rPr>
                        <a:t>１術</a:t>
                      </a:r>
                      <a:r>
                        <a:rPr lang="ja-JP" altLang="en-US" sz="1100" b="0" i="0" u="none" strike="noStrike">
                          <a:solidFill>
                            <a:srgbClr val="000000"/>
                          </a:solidFill>
                          <a:effectLst/>
                          <a:latin typeface="ＭＳ Ｐゴシック"/>
                        </a:rPr>
                        <a:t>（はり又はきゅうのいずれか一方）の場合　</a:t>
                      </a:r>
                      <a:r>
                        <a:rPr lang="ja-JP" altLang="en-US" sz="1100" b="0" i="0" u="none" strike="noStrike">
                          <a:solidFill>
                            <a:schemeClr val="tx1"/>
                          </a:solidFill>
                          <a:effectLst/>
                          <a:latin typeface="ＭＳ Ｐゴシック"/>
                        </a:rPr>
                        <a:t>　</a:t>
                      </a:r>
                      <a:r>
                        <a:rPr kumimoji="1" lang="en-US" altLang="ja-JP" sz="1100" b="1" i="0" u="sng" strike="noStrike" kern="1200" cap="none" spc="0" normalizeH="0" baseline="0" noProof="0">
                          <a:ln>
                            <a:noFill/>
                          </a:ln>
                          <a:solidFill>
                            <a:schemeClr val="tx1"/>
                          </a:solidFill>
                          <a:effectLst/>
                          <a:uLnTx/>
                          <a:uFillTx/>
                          <a:latin typeface="ＭＳ Ｐゴシック"/>
                          <a:ea typeface="+mn-ea"/>
                          <a:cs typeface="+mn-cs"/>
                        </a:rPr>
                        <a:t>1,950</a:t>
                      </a:r>
                      <a:r>
                        <a:rPr kumimoji="1" lang="ja-JP" altLang="en-US" sz="1100" b="1" i="0" u="sng" strike="noStrike" kern="1200" cap="none" spc="0" normalizeH="0" baseline="0" noProof="0">
                          <a:ln>
                            <a:noFill/>
                          </a:ln>
                          <a:solidFill>
                            <a:schemeClr val="tx1"/>
                          </a:solidFill>
                          <a:effectLst/>
                          <a:uLnTx/>
                          <a:uFillTx/>
                          <a:latin typeface="ＭＳ Ｐゴシック"/>
                          <a:ea typeface="+mn-ea"/>
                          <a:cs typeface="+mn-cs"/>
                        </a:rPr>
                        <a:t>円　→　</a:t>
                      </a:r>
                      <a:r>
                        <a:rPr kumimoji="1" lang="en-US" altLang="ja-JP" sz="1100" b="1" i="0" u="sng" strike="noStrike" kern="1200" cap="none" spc="0" normalizeH="0" baseline="0" noProof="0">
                          <a:ln>
                            <a:noFill/>
                          </a:ln>
                          <a:solidFill>
                            <a:schemeClr val="tx1"/>
                          </a:solidFill>
                          <a:effectLst/>
                          <a:uLnTx/>
                          <a:uFillTx/>
                          <a:latin typeface="ＭＳ Ｐゴシック"/>
                          <a:ea typeface="+mn-ea"/>
                          <a:cs typeface="+mn-cs"/>
                        </a:rPr>
                        <a:t>2,000</a:t>
                      </a:r>
                      <a:r>
                        <a:rPr kumimoji="1" lang="ja-JP" altLang="en-US" sz="1100" b="1" i="0" u="sng" strike="noStrike" kern="1200" cap="none" spc="0" normalizeH="0" baseline="0" noProof="0">
                          <a:ln>
                            <a:noFill/>
                          </a:ln>
                          <a:solidFill>
                            <a:schemeClr val="tx1"/>
                          </a:solidFill>
                          <a:effectLst/>
                          <a:uLnTx/>
                          <a:uFillTx/>
                          <a:latin typeface="ＭＳ Ｐゴシック"/>
                          <a:ea typeface="+mn-ea"/>
                          <a:cs typeface="+mn-cs"/>
                        </a:rPr>
                        <a:t>円（</a:t>
                      </a:r>
                      <a:r>
                        <a:rPr kumimoji="1" lang="en-US" altLang="ja-JP" sz="1100" b="1" i="0" u="sng" strike="noStrike" kern="1200" cap="none" spc="0" normalizeH="0" baseline="0" noProof="0">
                          <a:ln>
                            <a:noFill/>
                          </a:ln>
                          <a:solidFill>
                            <a:schemeClr val="tx1"/>
                          </a:solidFill>
                          <a:effectLst/>
                          <a:uLnTx/>
                          <a:uFillTx/>
                          <a:latin typeface="ＭＳ Ｐゴシック"/>
                          <a:ea typeface="+mn-ea"/>
                          <a:cs typeface="+mn-cs"/>
                        </a:rPr>
                        <a:t>+50</a:t>
                      </a:r>
                      <a:r>
                        <a:rPr kumimoji="1" lang="ja-JP" altLang="en-US" sz="1100" b="1" i="0" u="sng" strike="noStrike" kern="1200" cap="none" spc="0" normalizeH="0" baseline="0" noProof="0">
                          <a:ln>
                            <a:noFill/>
                          </a:ln>
                          <a:solidFill>
                            <a:schemeClr val="tx1"/>
                          </a:solidFill>
                          <a:effectLst/>
                          <a:uLnTx/>
                          <a:uFillTx/>
                          <a:latin typeface="ＭＳ Ｐゴシック"/>
                          <a:ea typeface="+mn-ea"/>
                          <a:cs typeface="+mn-cs"/>
                        </a:rPr>
                        <a:t>円）</a:t>
                      </a:r>
                    </a:p>
                    <a:p>
                      <a:pPr marL="0" indent="180975" algn="l" fontAlgn="ctr">
                        <a:lnSpc>
                          <a:spcPts val="1200"/>
                        </a:lnSpc>
                        <a:spcBef>
                          <a:spcPts val="600"/>
                        </a:spcBef>
                      </a:pPr>
                      <a:r>
                        <a:rPr lang="ja-JP" altLang="en-US" sz="1100" b="0" i="0" u="none" strike="noStrike">
                          <a:solidFill>
                            <a:schemeClr val="tx1"/>
                          </a:solidFill>
                          <a:effectLst/>
                          <a:latin typeface="ＭＳ Ｐゴシック"/>
                        </a:rPr>
                        <a:t>②</a:t>
                      </a:r>
                      <a:r>
                        <a:rPr lang="ja-JP" altLang="en-US" sz="1100" b="1" i="0" u="none" strike="noStrike">
                          <a:solidFill>
                            <a:schemeClr val="tx1"/>
                          </a:solidFill>
                          <a:effectLst/>
                          <a:latin typeface="ＭＳ Ｐゴシック"/>
                        </a:rPr>
                        <a:t>２術</a:t>
                      </a:r>
                      <a:r>
                        <a:rPr lang="ja-JP" altLang="en-US" sz="1100" b="0" i="0" u="none" strike="noStrike">
                          <a:solidFill>
                            <a:schemeClr val="tx1"/>
                          </a:solidFill>
                          <a:effectLst/>
                          <a:latin typeface="ＭＳ Ｐゴシック"/>
                        </a:rPr>
                        <a:t>（はり、きゅう併用）の場合　　　　　　　　　　　 </a:t>
                      </a:r>
                      <a:r>
                        <a:rPr kumimoji="1" lang="en-US" altLang="ja-JP" sz="1100" b="1" i="0" u="sng" strike="noStrike" kern="1200" cap="none" spc="0" normalizeH="0" baseline="0" noProof="0">
                          <a:ln>
                            <a:noFill/>
                          </a:ln>
                          <a:solidFill>
                            <a:schemeClr val="tx1"/>
                          </a:solidFill>
                          <a:effectLst/>
                          <a:uLnTx/>
                          <a:uFillTx/>
                          <a:latin typeface="ＭＳ Ｐゴシック"/>
                          <a:ea typeface="+mn-ea"/>
                          <a:cs typeface="+mn-cs"/>
                        </a:rPr>
                        <a:t>2,230</a:t>
                      </a:r>
                      <a:r>
                        <a:rPr kumimoji="1" lang="ja-JP" altLang="en-US" sz="1100" b="1" i="0" u="sng" strike="noStrike" kern="1200" cap="none" spc="0" normalizeH="0" baseline="0" noProof="0">
                          <a:ln>
                            <a:noFill/>
                          </a:ln>
                          <a:solidFill>
                            <a:schemeClr val="tx1"/>
                          </a:solidFill>
                          <a:effectLst/>
                          <a:uLnTx/>
                          <a:uFillTx/>
                          <a:latin typeface="ＭＳ Ｐゴシック"/>
                          <a:ea typeface="+mn-ea"/>
                          <a:cs typeface="+mn-cs"/>
                        </a:rPr>
                        <a:t>円　→　</a:t>
                      </a:r>
                      <a:r>
                        <a:rPr kumimoji="1" lang="en-US" altLang="ja-JP" sz="1100" b="1" i="0" u="sng" strike="noStrike" kern="1200" cap="none" spc="0" normalizeH="0" baseline="0" noProof="0">
                          <a:ln>
                            <a:noFill/>
                          </a:ln>
                          <a:solidFill>
                            <a:schemeClr val="tx1"/>
                          </a:solidFill>
                          <a:effectLst/>
                          <a:uLnTx/>
                          <a:uFillTx/>
                          <a:latin typeface="ＭＳ Ｐゴシック"/>
                          <a:ea typeface="+mn-ea"/>
                          <a:cs typeface="+mn-cs"/>
                        </a:rPr>
                        <a:t>2,320</a:t>
                      </a:r>
                      <a:r>
                        <a:rPr kumimoji="1" lang="ja-JP" altLang="en-US" sz="1100" b="1" i="0" u="sng" strike="noStrike" kern="1200" cap="none" spc="0" normalizeH="0" baseline="0" noProof="0">
                          <a:ln>
                            <a:noFill/>
                          </a:ln>
                          <a:solidFill>
                            <a:schemeClr val="tx1"/>
                          </a:solidFill>
                          <a:effectLst/>
                          <a:uLnTx/>
                          <a:uFillTx/>
                          <a:latin typeface="ＭＳ Ｐゴシック"/>
                          <a:ea typeface="+mn-ea"/>
                          <a:cs typeface="+mn-cs"/>
                        </a:rPr>
                        <a:t>円（</a:t>
                      </a:r>
                      <a:r>
                        <a:rPr kumimoji="1" lang="en-US" altLang="ja-JP" sz="1100" b="1" i="0" u="sng" strike="noStrike" kern="1200" cap="none" spc="0" normalizeH="0" baseline="0" noProof="0">
                          <a:ln>
                            <a:noFill/>
                          </a:ln>
                          <a:solidFill>
                            <a:schemeClr val="tx1"/>
                          </a:solidFill>
                          <a:effectLst/>
                          <a:uLnTx/>
                          <a:uFillTx/>
                          <a:latin typeface="ＭＳ Ｐゴシック"/>
                          <a:ea typeface="+mn-ea"/>
                          <a:cs typeface="+mn-cs"/>
                        </a:rPr>
                        <a:t>+90</a:t>
                      </a:r>
                      <a:r>
                        <a:rPr kumimoji="1" lang="ja-JP" altLang="en-US" sz="1100" b="1" i="0" u="sng" strike="noStrike" kern="1200" cap="none" spc="0" normalizeH="0" baseline="0" noProof="0">
                          <a:ln>
                            <a:noFill/>
                          </a:ln>
                          <a:solidFill>
                            <a:schemeClr val="tx1"/>
                          </a:solidFill>
                          <a:effectLst/>
                          <a:uLnTx/>
                          <a:uFillTx/>
                          <a:latin typeface="ＭＳ Ｐゴシック"/>
                          <a:ea typeface="+mn-ea"/>
                          <a:cs typeface="+mn-cs"/>
                        </a:rPr>
                        <a:t>円）</a:t>
                      </a:r>
                      <a:endParaRPr lang="ja-JP" altLang="en-US" sz="1100" b="1" i="0" u="sng" strike="noStrike">
                        <a:solidFill>
                          <a:schemeClr val="tx1"/>
                        </a:solidFill>
                        <a:effectLst/>
                        <a:latin typeface="ＭＳ Ｐゴシック"/>
                      </a:endParaRPr>
                    </a:p>
                  </a:txBody>
                  <a:tcPr marL="66462" marR="6235" marT="623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2" name="テキスト ボックス 1">
            <a:extLst>
              <a:ext uri="{FF2B5EF4-FFF2-40B4-BE49-F238E27FC236}">
                <a16:creationId xmlns:a16="http://schemas.microsoft.com/office/drawing/2014/main" id="{B2658B51-9A43-0A46-37FC-79D045A67051}"/>
              </a:ext>
            </a:extLst>
          </p:cNvPr>
          <p:cNvSpPr txBox="1"/>
          <p:nvPr/>
        </p:nvSpPr>
        <p:spPr>
          <a:xfrm>
            <a:off x="259609" y="6269183"/>
            <a:ext cx="8640960" cy="351163"/>
          </a:xfrm>
          <a:prstGeom prst="rect">
            <a:avLst/>
          </a:prstGeom>
          <a:noFill/>
        </p:spPr>
        <p:txBody>
          <a:bodyPr wrap="square" lIns="33231" tIns="33231" rIns="33231" bIns="33231" rtlCol="0">
            <a:spAutoFit/>
          </a:bodyPr>
          <a:lstStyle/>
          <a:p>
            <a:pPr marL="82064" indent="-82064">
              <a:defRPr/>
            </a:pPr>
            <a:r>
              <a:rPr lang="en-US" altLang="ja-JP" sz="923" dirty="0">
                <a:latin typeface="ＭＳ ゴシック" panose="020B0609070205080204" pitchFamily="49" charset="-128"/>
                <a:ea typeface="ＭＳ ゴシック" panose="020B0609070205080204" pitchFamily="49" charset="-128"/>
              </a:rPr>
              <a:t>※</a:t>
            </a:r>
            <a:r>
              <a:rPr lang="ja-JP" altLang="en-US" sz="923" dirty="0">
                <a:latin typeface="ＭＳ ゴシック" panose="020B0609070205080204" pitchFamily="49" charset="-128"/>
                <a:ea typeface="ＭＳ ゴシック" panose="020B0609070205080204" pitchFamily="49" charset="-128"/>
              </a:rPr>
              <a:t>月</a:t>
            </a:r>
            <a:r>
              <a:rPr lang="en-US" altLang="ja-JP" sz="923" dirty="0">
                <a:latin typeface="ＭＳ ゴシック" panose="020B0609070205080204" pitchFamily="49" charset="-128"/>
                <a:ea typeface="ＭＳ ゴシック" panose="020B0609070205080204" pitchFamily="49" charset="-128"/>
              </a:rPr>
              <a:t>16</a:t>
            </a:r>
            <a:r>
              <a:rPr lang="ja-JP" altLang="en-US" sz="923" dirty="0">
                <a:latin typeface="ＭＳ ゴシック" panose="020B0609070205080204" pitchFamily="49" charset="-128"/>
                <a:ea typeface="ＭＳ ゴシック" panose="020B0609070205080204" pitchFamily="49" charset="-128"/>
              </a:rPr>
              <a:t>回以降の逓減により算定する場合及び訪問施術料４及び５を算定する場合（新たな療養費支給申請書により請求を行うこととなるもの）の取扱いについては令和８年７月より実施</a:t>
            </a:r>
            <a:endParaRPr lang="ja-JP" altLang="en-US" sz="923" strike="sngStrike" dirty="0">
              <a:highlight>
                <a:srgbClr val="FFFF00"/>
              </a:highlight>
              <a:latin typeface="ＭＳ ゴシック" panose="020B0609070205080204" pitchFamily="49" charset="-128"/>
              <a:ea typeface="ＭＳ ゴシック" panose="020B0609070205080204" pitchFamily="49" charset="-128"/>
            </a:endParaRPr>
          </a:p>
        </p:txBody>
      </p:sp>
      <p:sp>
        <p:nvSpPr>
          <p:cNvPr id="5" name="正方形/長方形 4">
            <a:extLst>
              <a:ext uri="{FF2B5EF4-FFF2-40B4-BE49-F238E27FC236}">
                <a16:creationId xmlns:a16="http://schemas.microsoft.com/office/drawing/2014/main" id="{A9FA3242-1C9F-E70D-94D6-C4889C44DB7A}"/>
              </a:ext>
            </a:extLst>
          </p:cNvPr>
          <p:cNvSpPr/>
          <p:nvPr/>
        </p:nvSpPr>
        <p:spPr>
          <a:xfrm>
            <a:off x="0" y="263770"/>
            <a:ext cx="9144000" cy="377358"/>
          </a:xfrm>
          <a:prstGeom prst="rect">
            <a:avLst/>
          </a:prstGeom>
          <a:solidFill>
            <a:srgbClr val="FF0000"/>
          </a:solidFill>
          <a:ln w="9525">
            <a:noFill/>
          </a:ln>
          <a:effectLst/>
        </p:spPr>
        <p:style>
          <a:lnRef idx="1">
            <a:schemeClr val="accent5"/>
          </a:lnRef>
          <a:fillRef idx="2">
            <a:schemeClr val="accent5"/>
          </a:fillRef>
          <a:effectRef idx="1">
            <a:schemeClr val="accent5"/>
          </a:effectRef>
          <a:fontRef idx="minor">
            <a:schemeClr val="dk1"/>
          </a:fontRef>
        </p:style>
        <p:txBody>
          <a:bodyPr rtlCol="0" anchor="ctr"/>
          <a:lstStyle/>
          <a:p>
            <a:pPr algn="ctr" defTabSz="811805">
              <a:defRPr/>
            </a:pPr>
            <a:r>
              <a:rPr lang="ja-JP" altLang="en-US" sz="1662" b="1">
                <a:solidFill>
                  <a:schemeClr val="bg1"/>
                </a:solidFill>
                <a:highlight>
                  <a:srgbClr val="FF0000"/>
                </a:highlight>
                <a:latin typeface="メイリオ" panose="020B0604030504040204" pitchFamily="50" charset="-128"/>
                <a:ea typeface="メイリオ" panose="020B0604030504040204" pitchFamily="50" charset="-128"/>
              </a:rPr>
              <a:t>あはき療養費の料金改定（令和８年７月～）</a:t>
            </a:r>
            <a:r>
              <a:rPr lang="en-US" altLang="ja-JP" sz="1662" b="1">
                <a:solidFill>
                  <a:schemeClr val="bg1"/>
                </a:solidFill>
                <a:highlight>
                  <a:srgbClr val="FF0000"/>
                </a:highlight>
                <a:latin typeface="メイリオ" panose="020B0604030504040204" pitchFamily="50" charset="-128"/>
                <a:ea typeface="メイリオ" panose="020B0604030504040204" pitchFamily="50" charset="-128"/>
              </a:rPr>
              <a:t>《</a:t>
            </a:r>
            <a:r>
              <a:rPr lang="ja-JP" altLang="en-US" sz="1662" b="1">
                <a:solidFill>
                  <a:schemeClr val="bg1"/>
                </a:solidFill>
                <a:highlight>
                  <a:srgbClr val="FF0000"/>
                </a:highlight>
                <a:latin typeface="メイリオ" panose="020B0604030504040204" pitchFamily="50" charset="-128"/>
                <a:ea typeface="メイリオ" panose="020B0604030504040204" pitchFamily="50" charset="-128"/>
              </a:rPr>
              <a:t>はり、きゅう</a:t>
            </a:r>
            <a:r>
              <a:rPr lang="en-US" altLang="ja-JP" sz="1662" b="1">
                <a:solidFill>
                  <a:schemeClr val="bg1"/>
                </a:solidFill>
                <a:highlight>
                  <a:srgbClr val="FF0000"/>
                </a:highlight>
                <a:latin typeface="メイリオ" panose="020B0604030504040204" pitchFamily="50" charset="-128"/>
                <a:ea typeface="メイリオ" panose="020B0604030504040204" pitchFamily="50" charset="-128"/>
              </a:rPr>
              <a:t>》</a:t>
            </a:r>
            <a:endParaRPr lang="ja-JP" altLang="en-US" sz="1662" b="1">
              <a:solidFill>
                <a:schemeClr val="bg1"/>
              </a:solidFill>
              <a:highlight>
                <a:srgbClr val="FF0000"/>
              </a:highlight>
              <a:latin typeface="メイリオ" panose="020B0604030504040204" pitchFamily="50" charset="-128"/>
              <a:ea typeface="メイリオ" panose="020B0604030504040204" pitchFamily="50" charset="-128"/>
            </a:endParaRPr>
          </a:p>
        </p:txBody>
      </p:sp>
      <p:sp>
        <p:nvSpPr>
          <p:cNvPr id="3" name="スライド番号プレースホルダ 3">
            <a:extLst>
              <a:ext uri="{FF2B5EF4-FFF2-40B4-BE49-F238E27FC236}">
                <a16:creationId xmlns:a16="http://schemas.microsoft.com/office/drawing/2014/main" id="{D81E5623-36F5-D946-8F1B-9EC3F2A0292D}"/>
              </a:ext>
            </a:extLst>
          </p:cNvPr>
          <p:cNvSpPr>
            <a:spLocks noGrp="1"/>
          </p:cNvSpPr>
          <p:nvPr>
            <p:ph type="sldNum" sz="quarter" idx="12"/>
          </p:nvPr>
        </p:nvSpPr>
        <p:spPr>
          <a:xfrm>
            <a:off x="6994263" y="6444764"/>
            <a:ext cx="2133600" cy="365125"/>
          </a:xfrm>
        </p:spPr>
        <p:txBody>
          <a:bodyPr/>
          <a:lstStyle/>
          <a:p>
            <a:fld id="{8DD9D703-5948-40EC-A5D0-9464E7991EB9}" type="slidenum">
              <a:rPr kumimoji="1" lang="ja-JP" altLang="en-US" sz="2400" smtClean="0"/>
              <a:pPr/>
              <a:t>56</a:t>
            </a:fld>
            <a:endParaRPr kumimoji="1" lang="ja-JP" altLang="en-US" sz="2400"/>
          </a:p>
        </p:txBody>
      </p:sp>
    </p:spTree>
    <p:extLst>
      <p:ext uri="{BB962C8B-B14F-4D97-AF65-F5344CB8AC3E}">
        <p14:creationId xmlns:p14="http://schemas.microsoft.com/office/powerpoint/2010/main" val="411733774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1B123B-9F1D-A275-4F89-5FFE78299AED}"/>
            </a:ext>
          </a:extLst>
        </p:cNvPr>
        <p:cNvGrpSpPr/>
        <p:nvPr/>
      </p:nvGrpSpPr>
      <p:grpSpPr>
        <a:xfrm>
          <a:off x="0" y="0"/>
          <a:ext cx="0" cy="0"/>
          <a:chOff x="0" y="0"/>
          <a:chExt cx="0" cy="0"/>
        </a:xfrm>
      </p:grpSpPr>
      <p:graphicFrame>
        <p:nvGraphicFramePr>
          <p:cNvPr id="12" name="表 11">
            <a:extLst>
              <a:ext uri="{FF2B5EF4-FFF2-40B4-BE49-F238E27FC236}">
                <a16:creationId xmlns:a16="http://schemas.microsoft.com/office/drawing/2014/main" id="{64EBACD6-E92D-3E51-83E2-71DE33839901}"/>
              </a:ext>
            </a:extLst>
          </p:cNvPr>
          <p:cNvGraphicFramePr>
            <a:graphicFrameLocks noGrp="1"/>
          </p:cNvGraphicFramePr>
          <p:nvPr>
            <p:extLst>
              <p:ext uri="{D42A27DB-BD31-4B8C-83A1-F6EECF244321}">
                <p14:modId xmlns:p14="http://schemas.microsoft.com/office/powerpoint/2010/main" val="4253021526"/>
              </p:ext>
            </p:extLst>
          </p:nvPr>
        </p:nvGraphicFramePr>
        <p:xfrm>
          <a:off x="270941" y="1188950"/>
          <a:ext cx="8773898" cy="4847294"/>
        </p:xfrm>
        <a:graphic>
          <a:graphicData uri="http://schemas.openxmlformats.org/drawingml/2006/table">
            <a:tbl>
              <a:tblPr/>
              <a:tblGrid>
                <a:gridCol w="8773898">
                  <a:extLst>
                    <a:ext uri="{9D8B030D-6E8A-4147-A177-3AD203B41FA5}">
                      <a16:colId xmlns:a16="http://schemas.microsoft.com/office/drawing/2014/main" val="20000"/>
                    </a:ext>
                  </a:extLst>
                </a:gridCol>
              </a:tblGrid>
              <a:tr h="1123391">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100" b="1" i="0" u="sng" strike="noStrike" kern="1200" cap="none" spc="0" normalizeH="0" baseline="0" noProof="0">
                          <a:ln>
                            <a:noFill/>
                          </a:ln>
                          <a:solidFill>
                            <a:schemeClr val="tx1"/>
                          </a:solidFill>
                          <a:effectLst/>
                          <a:uLnTx/>
                          <a:uFillTx/>
                          <a:latin typeface="ＭＳ Ｐゴシック"/>
                          <a:ea typeface="+mn-ea"/>
                          <a:cs typeface="+mn-cs"/>
                        </a:rPr>
                        <a:t>○明細書発行加算　</a:t>
                      </a:r>
                      <a:r>
                        <a:rPr kumimoji="1" lang="en-US" altLang="ja-JP" sz="1100" b="1" i="0" u="sng" strike="noStrike" kern="1200" cap="none" spc="0" normalizeH="0" baseline="0" noProof="0">
                          <a:ln>
                            <a:noFill/>
                          </a:ln>
                          <a:solidFill>
                            <a:schemeClr val="tx1"/>
                          </a:solidFill>
                          <a:effectLst/>
                          <a:uLnTx/>
                          <a:uFillTx/>
                          <a:latin typeface="ＭＳ Ｐゴシック"/>
                          <a:ea typeface="+mn-ea"/>
                          <a:cs typeface="+mn-cs"/>
                        </a:rPr>
                        <a:t>※</a:t>
                      </a:r>
                      <a:r>
                        <a:rPr kumimoji="1" lang="ja-JP" altLang="en-US" sz="1100" b="1" i="0" u="sng" strike="noStrike" kern="1200" cap="none" spc="0" normalizeH="0" baseline="0" noProof="0">
                          <a:ln>
                            <a:noFill/>
                          </a:ln>
                          <a:solidFill>
                            <a:schemeClr val="tx1"/>
                          </a:solidFill>
                          <a:effectLst/>
                          <a:uLnTx/>
                          <a:uFillTx/>
                          <a:latin typeface="ＭＳ Ｐゴシック"/>
                          <a:ea typeface="+mn-ea"/>
                          <a:cs typeface="+mn-cs"/>
                        </a:rPr>
                        <a:t>新設</a:t>
                      </a:r>
                      <a:endParaRPr kumimoji="1" lang="en-US" altLang="ja-JP" sz="1100" b="1" i="0" u="sng" strike="noStrike" kern="1200" cap="none" spc="0" normalizeH="0" baseline="0" noProof="0">
                        <a:ln>
                          <a:noFill/>
                        </a:ln>
                        <a:solidFill>
                          <a:schemeClr val="tx1"/>
                        </a:solidFill>
                        <a:effectLst/>
                        <a:uLnTx/>
                        <a:uFillTx/>
                        <a:latin typeface="ＭＳ Ｐゴシック"/>
                        <a:ea typeface="+mn-ea"/>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1300" b="1" i="0" u="none" strike="noStrike" kern="1200" cap="none" spc="0" normalizeH="0" baseline="0" noProof="0">
                          <a:ln>
                            <a:noFill/>
                          </a:ln>
                          <a:solidFill>
                            <a:schemeClr val="tx1"/>
                          </a:solidFill>
                          <a:effectLst/>
                          <a:uLnTx/>
                          <a:uFillTx/>
                          <a:latin typeface="ＭＳ Ｐゴシック"/>
                          <a:ea typeface="+mn-ea"/>
                          <a:cs typeface="+mn-cs"/>
                        </a:rPr>
                        <a:t>　</a:t>
                      </a:r>
                      <a:r>
                        <a:rPr kumimoji="1" lang="ja-JP" altLang="en-US" sz="1100" b="1" i="0" u="none" strike="noStrike" kern="1200" cap="none" spc="0" normalizeH="0" baseline="0" noProof="0">
                          <a:ln>
                            <a:noFill/>
                          </a:ln>
                          <a:solidFill>
                            <a:schemeClr val="tx1"/>
                          </a:solidFill>
                          <a:effectLst/>
                          <a:uLnTx/>
                          <a:uFillTx/>
                          <a:latin typeface="ＭＳ Ｐゴシック"/>
                          <a:ea typeface="+mn-ea"/>
                          <a:cs typeface="+mn-cs"/>
                        </a:rPr>
                        <a:t>　</a:t>
                      </a:r>
                      <a:r>
                        <a:rPr kumimoji="1" lang="ja-JP" altLang="en-US" sz="1100" b="0" i="0" u="sng" strike="noStrike" kern="1200" cap="none" spc="0" normalizeH="0" baseline="0" noProof="0">
                          <a:ln>
                            <a:noFill/>
                          </a:ln>
                          <a:solidFill>
                            <a:schemeClr val="tx1"/>
                          </a:solidFill>
                          <a:effectLst/>
                          <a:uLnTx/>
                          <a:uFillTx/>
                          <a:latin typeface="ＭＳ Ｐゴシック"/>
                          <a:ea typeface="+mn-ea"/>
                          <a:cs typeface="+mn-cs"/>
                        </a:rPr>
                        <a:t>・施術の内容がわかる明細書を無償で発行した場合に</a:t>
                      </a:r>
                      <a:r>
                        <a:rPr kumimoji="1" lang="en-US" altLang="ja-JP" sz="1100" b="0" i="0" u="sng" strike="noStrike" kern="1200" cap="none" spc="0" normalizeH="0" baseline="0" noProof="0">
                          <a:ln>
                            <a:noFill/>
                          </a:ln>
                          <a:solidFill>
                            <a:schemeClr val="tx1"/>
                          </a:solidFill>
                          <a:effectLst/>
                          <a:uLnTx/>
                          <a:uFillTx/>
                          <a:latin typeface="ＭＳ Ｐゴシック"/>
                          <a:ea typeface="+mn-ea"/>
                          <a:cs typeface="+mn-cs"/>
                        </a:rPr>
                        <a:t>10</a:t>
                      </a:r>
                      <a:r>
                        <a:rPr kumimoji="1" lang="ja-JP" altLang="en-US" sz="1100" b="0" i="0" u="sng" strike="noStrike" kern="1200" cap="none" spc="0" normalizeH="0" baseline="0" noProof="0">
                          <a:ln>
                            <a:noFill/>
                          </a:ln>
                          <a:solidFill>
                            <a:schemeClr val="tx1"/>
                          </a:solidFill>
                          <a:effectLst/>
                          <a:uLnTx/>
                          <a:uFillTx/>
                          <a:latin typeface="ＭＳ Ｐゴシック"/>
                          <a:ea typeface="+mn-ea"/>
                          <a:cs typeface="+mn-cs"/>
                        </a:rPr>
                        <a:t>円を算定</a:t>
                      </a:r>
                      <a:endParaRPr kumimoji="1" lang="en-US" altLang="ja-JP" sz="1100" b="0" i="0" u="sng" strike="noStrike" kern="1200" cap="none" spc="0" normalizeH="0" baseline="0" noProof="0">
                        <a:ln>
                          <a:noFill/>
                        </a:ln>
                        <a:solidFill>
                          <a:schemeClr val="tx1"/>
                        </a:solidFill>
                        <a:effectLst/>
                        <a:uLnTx/>
                        <a:uFillTx/>
                        <a:latin typeface="ＭＳ Ｐゴシック"/>
                        <a:ea typeface="+mn-ea"/>
                        <a:cs typeface="+mn-cs"/>
                      </a:endParaRPr>
                    </a:p>
                  </a:txBody>
                  <a:tcPr marL="66462" marR="6235" marT="623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54680407"/>
                  </a:ext>
                </a:extLst>
              </a:tr>
              <a:tr h="1123391">
                <a:tc>
                  <a:txBody>
                    <a:bodyPr/>
                    <a:lstStyle/>
                    <a:p>
                      <a:pPr marL="0" marR="0" lvl="0" indent="0" algn="l" defTabSz="914400" rtl="0" eaLnBrk="1" fontAlgn="ctr" latinLnBrk="0" hangingPunct="1">
                        <a:lnSpc>
                          <a:spcPts val="1300"/>
                        </a:lnSpc>
                        <a:spcBef>
                          <a:spcPts val="600"/>
                        </a:spcBef>
                        <a:spcAft>
                          <a:spcPts val="0"/>
                        </a:spcAft>
                        <a:buClrTx/>
                        <a:buSzTx/>
                        <a:buFontTx/>
                        <a:buNone/>
                        <a:tabLst/>
                        <a:defRPr/>
                      </a:pPr>
                      <a:r>
                        <a:rPr kumimoji="1" lang="ja-JP" altLang="en-US" sz="1100" b="1" i="0" u="none" strike="noStrike" kern="1200" cap="none" spc="0" normalizeH="0" baseline="0" noProof="0">
                          <a:ln>
                            <a:noFill/>
                          </a:ln>
                          <a:solidFill>
                            <a:srgbClr val="000000"/>
                          </a:solidFill>
                          <a:effectLst/>
                          <a:uLnTx/>
                          <a:uFillTx/>
                          <a:latin typeface="ＭＳ Ｐゴシック"/>
                          <a:ea typeface="+mn-ea"/>
                          <a:cs typeface="+mn-cs"/>
                        </a:rPr>
                        <a:t>○電療料（施術料の加算）</a:t>
                      </a:r>
                    </a:p>
                    <a:p>
                      <a:pPr marL="0" marR="0" lvl="0" indent="0" algn="l" defTabSz="914400" rtl="0" eaLnBrk="1" fontAlgn="ctr" latinLnBrk="0" hangingPunct="1">
                        <a:lnSpc>
                          <a:spcPts val="1300"/>
                        </a:lnSpc>
                        <a:spcBef>
                          <a:spcPts val="600"/>
                        </a:spcBef>
                        <a:spcAft>
                          <a:spcPts val="0"/>
                        </a:spcAft>
                        <a:buClrTx/>
                        <a:buSzTx/>
                        <a:buFontTx/>
                        <a:buNone/>
                        <a:tabLst/>
                        <a:defRPr/>
                      </a:pPr>
                      <a:r>
                        <a:rPr kumimoji="1" lang="ja-JP" altLang="en-US" sz="1100" b="0" i="0" u="none" strike="noStrike" kern="1200" cap="none" spc="0" normalizeH="0" baseline="0" noProof="0">
                          <a:ln>
                            <a:noFill/>
                          </a:ln>
                          <a:solidFill>
                            <a:srgbClr val="000000"/>
                          </a:solidFill>
                          <a:effectLst/>
                          <a:uLnTx/>
                          <a:uFillTx/>
                          <a:latin typeface="ＭＳ Ｐゴシック"/>
                          <a:ea typeface="+mn-ea"/>
                          <a:cs typeface="+mn-cs"/>
                        </a:rPr>
                        <a:t>　・電気針、電気温灸器又は電気光線器具を使用した場合</a:t>
                      </a:r>
                      <a:endParaRPr kumimoji="1" lang="en-US" altLang="ja-JP" sz="1100" b="0" i="0" u="none" strike="noStrike" kern="1200" cap="none" spc="0" normalizeH="0" baseline="0" noProof="0">
                        <a:ln>
                          <a:noFill/>
                        </a:ln>
                        <a:solidFill>
                          <a:srgbClr val="000000"/>
                        </a:solidFill>
                        <a:effectLst/>
                        <a:uLnTx/>
                        <a:uFillTx/>
                        <a:latin typeface="ＭＳ Ｐゴシック"/>
                        <a:ea typeface="+mn-ea"/>
                        <a:cs typeface="+mn-cs"/>
                      </a:endParaRPr>
                    </a:p>
                    <a:p>
                      <a:pPr marL="0" marR="0" lvl="0" indent="0" algn="l" defTabSz="914400" rtl="0" eaLnBrk="1" fontAlgn="ctr" latinLnBrk="0" hangingPunct="1">
                        <a:lnSpc>
                          <a:spcPts val="1300"/>
                        </a:lnSpc>
                        <a:spcBef>
                          <a:spcPts val="600"/>
                        </a:spcBef>
                        <a:spcAft>
                          <a:spcPts val="0"/>
                        </a:spcAft>
                        <a:buClrTx/>
                        <a:buSzTx/>
                        <a:buFontTx/>
                        <a:buNone/>
                        <a:tabLst/>
                        <a:defRPr/>
                      </a:pPr>
                      <a:r>
                        <a:rPr kumimoji="1" lang="ja-JP" altLang="en-US" sz="1100" b="0" i="0" u="none" strike="noStrike" kern="1200" cap="none" spc="0" normalizeH="0" baseline="0" noProof="0">
                          <a:ln>
                            <a:noFill/>
                          </a:ln>
                          <a:solidFill>
                            <a:srgbClr val="000000"/>
                          </a:solidFill>
                          <a:effectLst/>
                          <a:uLnTx/>
                          <a:uFillTx/>
                          <a:latin typeface="ＭＳ Ｐゴシック"/>
                          <a:ea typeface="+mn-ea"/>
                          <a:cs typeface="+mn-cs"/>
                        </a:rPr>
                        <a:t>　　１回につき　</a:t>
                      </a:r>
                      <a:r>
                        <a:rPr kumimoji="1" lang="en-US" altLang="ja-JP" sz="1100" b="0" i="0" u="sng" strike="noStrike" kern="1200" cap="none" spc="0" normalizeH="0" baseline="0" noProof="0">
                          <a:ln>
                            <a:noFill/>
                          </a:ln>
                          <a:solidFill>
                            <a:srgbClr val="000000"/>
                          </a:solidFill>
                          <a:effectLst/>
                          <a:uLnTx/>
                          <a:uFillTx/>
                          <a:latin typeface="ＭＳ Ｐゴシック"/>
                          <a:ea typeface="+mn-ea"/>
                          <a:cs typeface="+mn-cs"/>
                        </a:rPr>
                        <a:t>100</a:t>
                      </a:r>
                      <a:r>
                        <a:rPr kumimoji="1" lang="ja-JP" altLang="en-US" sz="1100" b="0" i="0" u="sng" strike="noStrike" kern="1200" cap="none" spc="0" normalizeH="0" baseline="0" noProof="0">
                          <a:ln>
                            <a:noFill/>
                          </a:ln>
                          <a:solidFill>
                            <a:srgbClr val="000000"/>
                          </a:solidFill>
                          <a:effectLst/>
                          <a:uLnTx/>
                          <a:uFillTx/>
                          <a:latin typeface="ＭＳ Ｐゴシック"/>
                          <a:ea typeface="+mn-ea"/>
                          <a:cs typeface="+mn-cs"/>
                        </a:rPr>
                        <a:t>円加算</a:t>
                      </a:r>
                      <a:r>
                        <a:rPr kumimoji="1" lang="ja-JP" altLang="en-US" sz="1100" b="0" i="0" u="none" strike="noStrike" kern="1200" cap="none" spc="0" normalizeH="0" baseline="0" noProof="0">
                          <a:ln>
                            <a:noFill/>
                          </a:ln>
                          <a:solidFill>
                            <a:srgbClr val="000000"/>
                          </a:solidFill>
                          <a:effectLst/>
                          <a:uLnTx/>
                          <a:uFillTx/>
                          <a:latin typeface="ＭＳ Ｐゴシック"/>
                          <a:ea typeface="+mn-ea"/>
                          <a:cs typeface="+mn-cs"/>
                        </a:rPr>
                        <a:t>　</a:t>
                      </a:r>
                      <a:endParaRPr kumimoji="1" lang="en-US" altLang="ja-JP" sz="1100" b="0" i="0" u="none" strike="noStrike" kern="1200" cap="none" spc="0" normalizeH="0" baseline="0" noProof="0">
                        <a:ln>
                          <a:noFill/>
                        </a:ln>
                        <a:solidFill>
                          <a:srgbClr val="000000"/>
                        </a:solidFill>
                        <a:effectLst/>
                        <a:uLnTx/>
                        <a:uFillTx/>
                        <a:latin typeface="ＭＳ Ｐゴシック"/>
                        <a:ea typeface="+mn-ea"/>
                        <a:cs typeface="+mn-cs"/>
                      </a:endParaRPr>
                    </a:p>
                    <a:p>
                      <a:pPr marL="0" marR="0" lvl="0" indent="0" algn="l" defTabSz="914400" rtl="0" eaLnBrk="1" fontAlgn="ctr" latinLnBrk="0" hangingPunct="1">
                        <a:lnSpc>
                          <a:spcPts val="1300"/>
                        </a:lnSpc>
                        <a:spcBef>
                          <a:spcPts val="600"/>
                        </a:spcBef>
                        <a:spcAft>
                          <a:spcPts val="0"/>
                        </a:spcAft>
                        <a:buClrTx/>
                        <a:buSzTx/>
                        <a:buFontTx/>
                        <a:buNone/>
                        <a:tabLst/>
                        <a:defRPr/>
                      </a:pPr>
                      <a:r>
                        <a:rPr kumimoji="1" lang="en-US" altLang="ja-JP" sz="1000" b="0" i="0" u="sng" strike="noStrike" kern="1200" cap="none" spc="0" normalizeH="0" baseline="0" noProof="0">
                          <a:ln>
                            <a:noFill/>
                          </a:ln>
                          <a:solidFill>
                            <a:schemeClr val="tx1"/>
                          </a:solidFill>
                          <a:effectLst/>
                          <a:uLnTx/>
                          <a:uFillTx/>
                          <a:latin typeface="ＭＳ Ｐゴシック"/>
                          <a:ea typeface="+mn-ea"/>
                          <a:cs typeface="+mn-cs"/>
                        </a:rPr>
                        <a:t>※</a:t>
                      </a:r>
                      <a:r>
                        <a:rPr kumimoji="1" lang="ja-JP" altLang="en-US" sz="1000" b="0" i="0" u="sng" strike="noStrike" kern="1200" cap="none" spc="0" normalizeH="0" baseline="0" noProof="0">
                          <a:ln>
                            <a:noFill/>
                          </a:ln>
                          <a:solidFill>
                            <a:schemeClr val="tx1"/>
                          </a:solidFill>
                          <a:effectLst/>
                          <a:uLnTx/>
                          <a:uFillTx/>
                          <a:latin typeface="ＭＳ Ｐゴシック"/>
                          <a:ea typeface="+mn-ea"/>
                          <a:cs typeface="+mn-cs"/>
                        </a:rPr>
                        <a:t>月</a:t>
                      </a:r>
                      <a:r>
                        <a:rPr kumimoji="1" lang="en-US" altLang="ja-JP" sz="1000" b="0" i="0" u="sng" strike="noStrike" kern="1200" cap="none" spc="0" normalizeH="0" baseline="0" noProof="0">
                          <a:ln>
                            <a:noFill/>
                          </a:ln>
                          <a:solidFill>
                            <a:schemeClr val="tx1"/>
                          </a:solidFill>
                          <a:effectLst/>
                          <a:uLnTx/>
                          <a:uFillTx/>
                          <a:latin typeface="ＭＳ Ｐゴシック"/>
                          <a:ea typeface="+mn-ea"/>
                          <a:cs typeface="+mn-cs"/>
                        </a:rPr>
                        <a:t>16</a:t>
                      </a:r>
                      <a:r>
                        <a:rPr kumimoji="1" lang="ja-JP" altLang="en-US" sz="1000" b="0" i="0" u="sng" strike="noStrike" kern="1200" cap="none" spc="0" normalizeH="0" baseline="0" noProof="0">
                          <a:ln>
                            <a:noFill/>
                          </a:ln>
                          <a:solidFill>
                            <a:schemeClr val="tx1"/>
                          </a:solidFill>
                          <a:effectLst/>
                          <a:uLnTx/>
                          <a:uFillTx/>
                          <a:latin typeface="ＭＳ Ｐゴシック"/>
                          <a:ea typeface="+mn-ea"/>
                          <a:cs typeface="+mn-cs"/>
                        </a:rPr>
                        <a:t>回以降の施術は、所定料金の</a:t>
                      </a:r>
                      <a:r>
                        <a:rPr kumimoji="1" lang="en-US" altLang="ja-JP" sz="1000" b="0" i="0" u="sng" strike="noStrike" kern="1200" cap="none" spc="0" normalizeH="0" baseline="0" noProof="0">
                          <a:ln>
                            <a:noFill/>
                          </a:ln>
                          <a:solidFill>
                            <a:schemeClr val="tx1"/>
                          </a:solidFill>
                          <a:effectLst/>
                          <a:uLnTx/>
                          <a:uFillTx/>
                          <a:latin typeface="ＭＳ Ｐゴシック"/>
                          <a:ea typeface="+mn-ea"/>
                          <a:cs typeface="+mn-cs"/>
                        </a:rPr>
                        <a:t>100</a:t>
                      </a:r>
                      <a:r>
                        <a:rPr kumimoji="1" lang="ja-JP" altLang="en-US" sz="1000" b="0" i="0" u="sng" strike="noStrike" kern="1200" cap="none" spc="0" normalizeH="0" baseline="0" noProof="0">
                          <a:ln>
                            <a:noFill/>
                          </a:ln>
                          <a:solidFill>
                            <a:schemeClr val="tx1"/>
                          </a:solidFill>
                          <a:effectLst/>
                          <a:uLnTx/>
                          <a:uFillTx/>
                          <a:latin typeface="ＭＳ Ｐゴシック"/>
                          <a:ea typeface="+mn-ea"/>
                          <a:cs typeface="+mn-cs"/>
                        </a:rPr>
                        <a:t>分の</a:t>
                      </a:r>
                      <a:r>
                        <a:rPr kumimoji="1" lang="en-US" altLang="ja-JP" sz="1000" b="0" i="0" u="sng" strike="noStrike" kern="1200" cap="none" spc="0" normalizeH="0" baseline="0" noProof="0">
                          <a:ln>
                            <a:noFill/>
                          </a:ln>
                          <a:solidFill>
                            <a:schemeClr val="tx1"/>
                          </a:solidFill>
                          <a:effectLst/>
                          <a:uLnTx/>
                          <a:uFillTx/>
                          <a:latin typeface="ＭＳ Ｐゴシック"/>
                          <a:ea typeface="+mn-ea"/>
                          <a:cs typeface="+mn-cs"/>
                        </a:rPr>
                        <a:t>50</a:t>
                      </a:r>
                      <a:r>
                        <a:rPr kumimoji="1" lang="ja-JP" altLang="en-US" sz="1000" b="0" i="0" u="sng" strike="noStrike" kern="1200" cap="none" spc="0" normalizeH="0" baseline="0" noProof="0">
                          <a:ln>
                            <a:noFill/>
                          </a:ln>
                          <a:solidFill>
                            <a:schemeClr val="tx1"/>
                          </a:solidFill>
                          <a:effectLst/>
                          <a:uLnTx/>
                          <a:uFillTx/>
                          <a:latin typeface="ＭＳ Ｐゴシック"/>
                          <a:ea typeface="+mn-ea"/>
                          <a:cs typeface="+mn-cs"/>
                        </a:rPr>
                        <a:t>に相当する額により算定。</a:t>
                      </a:r>
                      <a:r>
                        <a:rPr kumimoji="1" lang="en-US" altLang="ja-JP" sz="1000" b="0" i="0" u="sng" strike="noStrike" kern="1200" cap="none" spc="0" normalizeH="0" baseline="0" noProof="0">
                          <a:ln>
                            <a:noFill/>
                          </a:ln>
                          <a:solidFill>
                            <a:schemeClr val="tx1"/>
                          </a:solidFill>
                          <a:effectLst/>
                          <a:uLnTx/>
                          <a:uFillTx/>
                          <a:latin typeface="ＭＳ Ｐゴシック"/>
                          <a:ea typeface="+mn-ea"/>
                          <a:cs typeface="+mn-cs"/>
                        </a:rPr>
                        <a:t>※</a:t>
                      </a:r>
                      <a:r>
                        <a:rPr kumimoji="1" lang="ja-JP" altLang="en-US" sz="1000" b="0" i="0" u="sng" strike="noStrike" kern="1200" cap="none" spc="0" normalizeH="0" baseline="0" noProof="0">
                          <a:ln>
                            <a:noFill/>
                          </a:ln>
                          <a:solidFill>
                            <a:schemeClr val="tx1"/>
                          </a:solidFill>
                          <a:effectLst/>
                          <a:uLnTx/>
                          <a:uFillTx/>
                          <a:latin typeface="ＭＳ Ｐゴシック"/>
                          <a:ea typeface="+mn-ea"/>
                          <a:cs typeface="+mn-cs"/>
                        </a:rPr>
                        <a:t>新設</a:t>
                      </a:r>
                      <a:endParaRPr kumimoji="1" lang="en-US" altLang="ja-JP" sz="1000" b="0" i="0" u="sng" strike="noStrike" kern="1200" cap="none" spc="0" normalizeH="0" baseline="0" noProof="0">
                        <a:ln>
                          <a:noFill/>
                        </a:ln>
                        <a:solidFill>
                          <a:schemeClr val="tx1"/>
                        </a:solidFill>
                        <a:effectLst/>
                        <a:uLnTx/>
                        <a:uFillTx/>
                        <a:latin typeface="ＭＳ Ｐゴシック"/>
                        <a:ea typeface="+mn-ea"/>
                        <a:cs typeface="+mn-cs"/>
                      </a:endParaRPr>
                    </a:p>
                  </a:txBody>
                  <a:tcPr marL="66462" marR="6235" marT="623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77943736"/>
                  </a:ext>
                </a:extLst>
              </a:tr>
              <a:tr h="1122920">
                <a:tc>
                  <a:txBody>
                    <a:bodyPr/>
                    <a:lstStyle/>
                    <a:p>
                      <a:pPr marL="0" marR="0" lvl="0" indent="0" algn="l" defTabSz="914400" rtl="0" eaLnBrk="1" fontAlgn="ctr" latinLnBrk="0" hangingPunct="1">
                        <a:lnSpc>
                          <a:spcPts val="1300"/>
                        </a:lnSpc>
                        <a:spcBef>
                          <a:spcPts val="600"/>
                        </a:spcBef>
                        <a:spcAft>
                          <a:spcPts val="0"/>
                        </a:spcAft>
                        <a:buClrTx/>
                        <a:buSzTx/>
                        <a:buFontTx/>
                        <a:buNone/>
                        <a:tabLst/>
                        <a:defRPr/>
                      </a:pPr>
                      <a:r>
                        <a:rPr kumimoji="1" lang="ja-JP" altLang="en-US" sz="1100" b="1" i="0" u="none" strike="noStrike" kern="1200" cap="none" spc="0" normalizeH="0" baseline="0" noProof="0">
                          <a:ln>
                            <a:noFill/>
                          </a:ln>
                          <a:solidFill>
                            <a:srgbClr val="000000"/>
                          </a:solidFill>
                          <a:effectLst/>
                          <a:uLnTx/>
                          <a:uFillTx/>
                          <a:latin typeface="ＭＳ Ｐゴシック"/>
                          <a:ea typeface="+mn-ea"/>
                          <a:cs typeface="+mn-cs"/>
                        </a:rPr>
                        <a:t>○特別地域加算（施術料の加算） </a:t>
                      </a:r>
                      <a:r>
                        <a:rPr kumimoji="1" lang="ja-JP" altLang="en-US" sz="1100" b="0" i="0" u="none" strike="noStrike" kern="1200" cap="none" spc="0" normalizeH="0" baseline="0" noProof="0">
                          <a:ln>
                            <a:noFill/>
                          </a:ln>
                          <a:solidFill>
                            <a:srgbClr val="000000"/>
                          </a:solidFill>
                          <a:effectLst/>
                          <a:uLnTx/>
                          <a:uFillTx/>
                          <a:latin typeface="ＭＳ Ｐゴシック"/>
                          <a:ea typeface="+mn-ea"/>
                          <a:cs typeface="+mn-cs"/>
                        </a:rPr>
                        <a:t>　　</a:t>
                      </a:r>
                      <a:endParaRPr kumimoji="1" lang="en-US" altLang="ja-JP" sz="1100" b="0" i="0" u="none" strike="noStrike" kern="1200" cap="none" spc="0" normalizeH="0" baseline="0" noProof="0">
                        <a:ln>
                          <a:noFill/>
                        </a:ln>
                        <a:solidFill>
                          <a:srgbClr val="000000"/>
                        </a:solidFill>
                        <a:effectLst/>
                        <a:uLnTx/>
                        <a:uFillTx/>
                        <a:latin typeface="ＭＳ Ｐゴシック"/>
                        <a:ea typeface="+mn-ea"/>
                        <a:cs typeface="+mn-cs"/>
                      </a:endParaRPr>
                    </a:p>
                    <a:p>
                      <a:pPr marL="0" marR="0" lvl="0" indent="0" algn="l" defTabSz="914400" rtl="0" eaLnBrk="1" fontAlgn="ctr" latinLnBrk="0" hangingPunct="1">
                        <a:lnSpc>
                          <a:spcPts val="1300"/>
                        </a:lnSpc>
                        <a:spcBef>
                          <a:spcPts val="600"/>
                        </a:spcBef>
                        <a:spcAft>
                          <a:spcPts val="0"/>
                        </a:spcAft>
                        <a:buClrTx/>
                        <a:buSzTx/>
                        <a:buFontTx/>
                        <a:buNone/>
                        <a:tabLst/>
                        <a:defRPr/>
                      </a:pPr>
                      <a:r>
                        <a:rPr kumimoji="1" lang="ja-JP" altLang="en-US" sz="1100" b="0" i="0" u="none" strike="noStrike" kern="1200" cap="none" spc="0" normalizeH="0" baseline="0" noProof="0">
                          <a:ln>
                            <a:noFill/>
                          </a:ln>
                          <a:solidFill>
                            <a:srgbClr val="000000"/>
                          </a:solidFill>
                          <a:effectLst/>
                          <a:uLnTx/>
                          <a:uFillTx/>
                          <a:latin typeface="ＭＳ Ｐゴシック"/>
                          <a:ea typeface="+mn-ea"/>
                          <a:cs typeface="+mn-cs"/>
                        </a:rPr>
                        <a:t>　　</a:t>
                      </a:r>
                      <a:r>
                        <a:rPr kumimoji="1" lang="en-US" altLang="ja-JP" sz="1100" b="0" i="0" u="none" strike="noStrike" kern="1200" cap="none" spc="0" normalizeH="0" baseline="0" noProof="0">
                          <a:ln>
                            <a:noFill/>
                          </a:ln>
                          <a:solidFill>
                            <a:srgbClr val="000000"/>
                          </a:solidFill>
                          <a:effectLst/>
                          <a:uLnTx/>
                          <a:uFillTx/>
                          <a:latin typeface="ＭＳ Ｐゴシック"/>
                          <a:ea typeface="+mn-ea"/>
                          <a:cs typeface="+mn-cs"/>
                        </a:rPr>
                        <a:t>※</a:t>
                      </a:r>
                      <a:r>
                        <a:rPr kumimoji="1" lang="ja-JP" altLang="en-US" sz="1100" b="0" i="0" u="none" strike="noStrike" kern="1200" cap="none" spc="0" normalizeH="0" baseline="0" noProof="0">
                          <a:ln>
                            <a:noFill/>
                          </a:ln>
                          <a:solidFill>
                            <a:srgbClr val="000000"/>
                          </a:solidFill>
                          <a:effectLst/>
                          <a:uLnTx/>
                          <a:uFillTx/>
                          <a:latin typeface="ＭＳ Ｐゴシック"/>
                          <a:ea typeface="+mn-ea"/>
                          <a:cs typeface="+mn-cs"/>
                        </a:rPr>
                        <a:t>　対象は、</a:t>
                      </a:r>
                      <a:r>
                        <a:rPr kumimoji="1" lang="ja-JP" altLang="en-US" sz="1100" b="0" i="0" u="none" strike="noStrike" kern="1200" cap="none" spc="0" normalizeH="0" baseline="0" noProof="0">
                          <a:ln>
                            <a:noFill/>
                          </a:ln>
                          <a:solidFill>
                            <a:prstClr val="black"/>
                          </a:solidFill>
                          <a:effectLst/>
                          <a:uLnTx/>
                          <a:uFillTx/>
                          <a:latin typeface="ＭＳ Ｐゴシック" panose="020B0600070205080204" pitchFamily="50" charset="-128"/>
                          <a:ea typeface="+mn-ea"/>
                          <a:cs typeface="+mn-cs"/>
                        </a:rPr>
                        <a:t>訪問看護療養費における「特別地域訪問看護加算」の地域。離島や中山間地等の地域における施術体制を確保し、</a:t>
                      </a:r>
                      <a:endParaRPr kumimoji="1" lang="en-US" altLang="ja-JP" sz="1100" b="0" i="0" u="none" strike="noStrike" kern="1200" cap="none" spc="0" normalizeH="0" baseline="0" noProof="0">
                        <a:ln>
                          <a:noFill/>
                        </a:ln>
                        <a:solidFill>
                          <a:prstClr val="black"/>
                        </a:solidFill>
                        <a:effectLst/>
                        <a:uLnTx/>
                        <a:uFillTx/>
                        <a:latin typeface="ＭＳ Ｐゴシック" panose="020B0600070205080204" pitchFamily="50" charset="-128"/>
                        <a:ea typeface="+mn-ea"/>
                        <a:cs typeface="+mn-cs"/>
                      </a:endParaRPr>
                    </a:p>
                    <a:p>
                      <a:pPr marL="0" marR="0" lvl="0" indent="0" algn="l" defTabSz="914400" rtl="0" eaLnBrk="1" fontAlgn="ctr" latinLnBrk="0" hangingPunct="1">
                        <a:lnSpc>
                          <a:spcPts val="1300"/>
                        </a:lnSpc>
                        <a:spcBef>
                          <a:spcPts val="600"/>
                        </a:spcBef>
                        <a:spcAft>
                          <a:spcPts val="0"/>
                        </a:spcAft>
                        <a:buClrTx/>
                        <a:buSzTx/>
                        <a:buFontTx/>
                        <a:buNone/>
                        <a:tabLst/>
                        <a:defRPr/>
                      </a:pPr>
                      <a:r>
                        <a:rPr kumimoji="1" lang="ja-JP" altLang="en-US" sz="1100" b="0" i="0" u="none" strike="noStrike" kern="1200" cap="none" spc="0" normalizeH="0" baseline="0" noProof="0">
                          <a:ln>
                            <a:noFill/>
                          </a:ln>
                          <a:solidFill>
                            <a:prstClr val="black"/>
                          </a:solidFill>
                          <a:effectLst/>
                          <a:uLnTx/>
                          <a:uFillTx/>
                          <a:latin typeface="ＭＳ Ｐゴシック" panose="020B0600070205080204" pitchFamily="50" charset="-128"/>
                          <a:ea typeface="+mn-ea"/>
                          <a:cs typeface="+mn-cs"/>
                        </a:rPr>
                        <a:t>　　　　患者が必要な施術を受けられるようにする。</a:t>
                      </a:r>
                      <a:endParaRPr kumimoji="1" lang="en-US" altLang="ja-JP" sz="1100" b="0" i="0" u="none" strike="noStrike" kern="1200" cap="none" spc="0" normalizeH="0" baseline="0" noProof="0">
                        <a:ln>
                          <a:noFill/>
                        </a:ln>
                        <a:solidFill>
                          <a:prstClr val="black"/>
                        </a:solidFill>
                        <a:effectLst/>
                        <a:uLnTx/>
                        <a:uFillTx/>
                        <a:latin typeface="ＭＳ Ｐゴシック" panose="020B0600070205080204" pitchFamily="50" charset="-128"/>
                        <a:ea typeface="+mn-ea"/>
                        <a:cs typeface="+mn-cs"/>
                      </a:endParaRPr>
                    </a:p>
                    <a:p>
                      <a:pPr marL="0" marR="0" lvl="0" indent="0" algn="l" defTabSz="914400" rtl="0" eaLnBrk="1" fontAlgn="ctr" latinLnBrk="0" hangingPunct="1">
                        <a:lnSpc>
                          <a:spcPts val="1300"/>
                        </a:lnSpc>
                        <a:spcBef>
                          <a:spcPts val="600"/>
                        </a:spcBef>
                        <a:spcAft>
                          <a:spcPts val="0"/>
                        </a:spcAft>
                        <a:buClrTx/>
                        <a:buSzTx/>
                        <a:buFontTx/>
                        <a:buNone/>
                        <a:tabLst/>
                        <a:defRPr/>
                      </a:pPr>
                      <a:r>
                        <a:rPr kumimoji="1" lang="ja-JP" altLang="en-US" sz="1100" b="0" i="0" u="none" strike="noStrike" kern="1200" cap="none" spc="0" normalizeH="0" baseline="0" noProof="0">
                          <a:ln>
                            <a:noFill/>
                          </a:ln>
                          <a:solidFill>
                            <a:prstClr val="black"/>
                          </a:solidFill>
                          <a:effectLst/>
                          <a:uLnTx/>
                          <a:uFillTx/>
                          <a:latin typeface="ＭＳ Ｐゴシック" panose="020B0600070205080204" pitchFamily="50" charset="-128"/>
                          <a:ea typeface="+mn-ea"/>
                          <a:cs typeface="+mn-cs"/>
                        </a:rPr>
                        <a:t>　　・ </a:t>
                      </a:r>
                      <a:r>
                        <a:rPr kumimoji="1" lang="ja-JP" altLang="en-US" sz="1100" b="0" i="0" u="none" strike="noStrike" kern="1200" cap="none" spc="0" normalizeH="0" baseline="0" noProof="0">
                          <a:ln>
                            <a:noFill/>
                          </a:ln>
                          <a:solidFill>
                            <a:srgbClr val="000000"/>
                          </a:solidFill>
                          <a:effectLst/>
                          <a:uLnTx/>
                          <a:uFillTx/>
                          <a:latin typeface="ＭＳ Ｐゴシック"/>
                          <a:ea typeface="+mn-ea"/>
                          <a:cs typeface="+mn-cs"/>
                        </a:rPr>
                        <a:t>特別地域に居住する患者への施術　１回につき　</a:t>
                      </a:r>
                      <a:r>
                        <a:rPr kumimoji="1" lang="en-US" altLang="ja-JP" sz="1100" b="0" i="0" u="none" strike="noStrike" kern="1200" cap="none" spc="0" normalizeH="0" baseline="0" noProof="0">
                          <a:ln>
                            <a:noFill/>
                          </a:ln>
                          <a:solidFill>
                            <a:srgbClr val="000000"/>
                          </a:solidFill>
                          <a:effectLst/>
                          <a:uLnTx/>
                          <a:uFillTx/>
                          <a:latin typeface="ＭＳ Ｐゴシック"/>
                          <a:ea typeface="+mn-ea"/>
                          <a:cs typeface="+mn-cs"/>
                        </a:rPr>
                        <a:t>250</a:t>
                      </a:r>
                      <a:r>
                        <a:rPr kumimoji="1" lang="ja-JP" altLang="en-US" sz="1100" b="0" i="0" u="none" strike="noStrike" kern="1200" cap="none" spc="0" normalizeH="0" baseline="0" noProof="0">
                          <a:ln>
                            <a:noFill/>
                          </a:ln>
                          <a:solidFill>
                            <a:srgbClr val="000000"/>
                          </a:solidFill>
                          <a:effectLst/>
                          <a:uLnTx/>
                          <a:uFillTx/>
                          <a:latin typeface="ＭＳ Ｐゴシック"/>
                          <a:ea typeface="+mn-ea"/>
                          <a:cs typeface="+mn-cs"/>
                        </a:rPr>
                        <a:t>円加算</a:t>
                      </a:r>
                      <a:endParaRPr kumimoji="1" lang="en-US" altLang="ja-JP" sz="1100" b="0" i="0" u="none" strike="noStrike" kern="1200" cap="none" spc="0" normalizeH="0" baseline="0" noProof="0">
                        <a:ln>
                          <a:noFill/>
                        </a:ln>
                        <a:solidFill>
                          <a:srgbClr val="000000"/>
                        </a:solidFill>
                        <a:effectLst/>
                        <a:uLnTx/>
                        <a:uFillTx/>
                        <a:latin typeface="ＭＳ Ｐゴシック"/>
                        <a:ea typeface="+mn-ea"/>
                        <a:cs typeface="+mn-cs"/>
                      </a:endParaRPr>
                    </a:p>
                  </a:txBody>
                  <a:tcPr marL="66462" marR="6235" marT="623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67427917"/>
                  </a:ext>
                </a:extLst>
              </a:tr>
              <a:tr h="850081">
                <a:tc>
                  <a:txBody>
                    <a:bodyPr/>
                    <a:lstStyle/>
                    <a:p>
                      <a:pPr marL="0" marR="0" lvl="0" indent="0" algn="l" defTabSz="914400" rtl="0" eaLnBrk="1" fontAlgn="ctr" latinLnBrk="0" hangingPunct="1">
                        <a:lnSpc>
                          <a:spcPts val="1300"/>
                        </a:lnSpc>
                        <a:spcBef>
                          <a:spcPts val="600"/>
                        </a:spcBef>
                        <a:spcAft>
                          <a:spcPts val="0"/>
                        </a:spcAft>
                        <a:buClrTx/>
                        <a:buSzTx/>
                        <a:buFontTx/>
                        <a:buNone/>
                        <a:tabLst/>
                        <a:defRPr/>
                      </a:pPr>
                      <a:r>
                        <a:rPr kumimoji="1" lang="ja-JP" altLang="en-US" sz="1100" b="1" i="0" u="none" strike="noStrike" kern="1200" cap="none" spc="0" normalizeH="0" baseline="0" noProof="0">
                          <a:ln>
                            <a:noFill/>
                          </a:ln>
                          <a:solidFill>
                            <a:srgbClr val="000000"/>
                          </a:solidFill>
                          <a:effectLst/>
                          <a:uLnTx/>
                          <a:uFillTx/>
                          <a:latin typeface="ＭＳ Ｐゴシック"/>
                          <a:ea typeface="+mn-ea"/>
                          <a:cs typeface="+mn-cs"/>
                        </a:rPr>
                        <a:t>○</a:t>
                      </a:r>
                      <a:r>
                        <a:rPr kumimoji="1" lang="zh-TW" altLang="en-US" sz="1100" b="1" i="0" u="none" strike="noStrike" kern="100" cap="none" spc="0" normalizeH="0" baseline="0" noProof="0">
                          <a:ln>
                            <a:noFill/>
                          </a:ln>
                          <a:solidFill>
                            <a:prstClr val="black"/>
                          </a:solidFill>
                          <a:effectLst/>
                          <a:uLnTx/>
                          <a:uFillTx/>
                          <a:latin typeface="ＭＳ Ｐゴシック" panose="020B0600070205080204" pitchFamily="50" charset="-128"/>
                          <a:ea typeface="ＭＳ Ｐゴシック" panose="020B0600070205080204" pitchFamily="50" charset="-128"/>
                          <a:cs typeface="Times New Roman"/>
                        </a:rPr>
                        <a:t>往療料</a:t>
                      </a:r>
                      <a:r>
                        <a:rPr kumimoji="1" lang="ja-JP" altLang="en-US" sz="1100" b="1" i="0" u="none" strike="noStrike" kern="100" cap="none" spc="0" normalizeH="0" baseline="0" noProof="0">
                          <a:ln>
                            <a:noFill/>
                          </a:ln>
                          <a:solidFill>
                            <a:prstClr val="black"/>
                          </a:solidFill>
                          <a:effectLst/>
                          <a:uLnTx/>
                          <a:uFillTx/>
                          <a:latin typeface="ＭＳ Ｐゴシック" panose="020B0600070205080204" pitchFamily="50" charset="-128"/>
                          <a:ea typeface="+mn-ea"/>
                          <a:cs typeface="Times New Roman"/>
                        </a:rPr>
                        <a:t>（突発的な往療）</a:t>
                      </a:r>
                      <a:r>
                        <a:rPr kumimoji="1" lang="ja-JP" altLang="en-US" sz="1100" b="0" i="0" u="none" strike="noStrike" kern="100" cap="none" spc="0" normalizeH="0" baseline="0" noProof="0">
                          <a:ln>
                            <a:noFill/>
                          </a:ln>
                          <a:solidFill>
                            <a:prstClr val="black"/>
                          </a:solidFill>
                          <a:effectLst/>
                          <a:uLnTx/>
                          <a:uFillTx/>
                          <a:latin typeface="ＭＳ Ｐゴシック" panose="020B0600070205080204" pitchFamily="50" charset="-128"/>
                          <a:ea typeface="+mn-ea"/>
                          <a:cs typeface="Times New Roman"/>
                        </a:rPr>
                        <a:t>　</a:t>
                      </a:r>
                      <a:r>
                        <a:rPr kumimoji="1" lang="en-US" altLang="ja-JP" sz="1100" b="0" i="0" u="none" strike="noStrike" kern="100" cap="none" spc="0" normalizeH="0" baseline="0" noProof="0">
                          <a:ln>
                            <a:noFill/>
                          </a:ln>
                          <a:solidFill>
                            <a:prstClr val="black"/>
                          </a:solidFill>
                          <a:effectLst/>
                          <a:uLnTx/>
                          <a:uFillTx/>
                          <a:latin typeface="ＭＳ Ｐゴシック" panose="020B0600070205080204" pitchFamily="50" charset="-128"/>
                          <a:ea typeface="+mn-ea"/>
                          <a:cs typeface="Times New Roman"/>
                        </a:rPr>
                        <a:t>※</a:t>
                      </a:r>
                      <a:r>
                        <a:rPr kumimoji="1" lang="ja-JP" altLang="en-US" sz="1100" b="0" i="0" u="none" strike="noStrike" kern="100" cap="none" spc="0" normalizeH="0" baseline="0" noProof="0">
                          <a:ln>
                            <a:noFill/>
                          </a:ln>
                          <a:solidFill>
                            <a:prstClr val="black"/>
                          </a:solidFill>
                          <a:effectLst/>
                          <a:uLnTx/>
                          <a:uFillTx/>
                          <a:latin typeface="ＭＳ Ｐゴシック" panose="020B0600070205080204" pitchFamily="50" charset="-128"/>
                          <a:ea typeface="+mn-ea"/>
                          <a:cs typeface="Times New Roman"/>
                        </a:rPr>
                        <a:t>訪問施術料の算定は不可　　</a:t>
                      </a:r>
                      <a:endParaRPr kumimoji="1" lang="en-US" altLang="ja-JP" sz="1100" b="0" i="0" u="none" strike="noStrike" kern="100" cap="none" spc="0" normalizeH="0" baseline="0" noProof="0">
                        <a:ln>
                          <a:noFill/>
                        </a:ln>
                        <a:solidFill>
                          <a:prstClr val="black"/>
                        </a:solidFill>
                        <a:effectLst/>
                        <a:uLnTx/>
                        <a:uFillTx/>
                        <a:latin typeface="ＭＳ Ｐゴシック" panose="020B0600070205080204" pitchFamily="50" charset="-128"/>
                        <a:ea typeface="+mn-ea"/>
                        <a:cs typeface="Times New Roman"/>
                      </a:endParaRPr>
                    </a:p>
                    <a:p>
                      <a:pPr marL="0" marR="0" lvl="0" indent="0" algn="l" defTabSz="914400" rtl="0" eaLnBrk="1" fontAlgn="ctr" latinLnBrk="0" hangingPunct="1">
                        <a:lnSpc>
                          <a:spcPts val="1300"/>
                        </a:lnSpc>
                        <a:spcBef>
                          <a:spcPts val="600"/>
                        </a:spcBef>
                        <a:spcAft>
                          <a:spcPts val="0"/>
                        </a:spcAft>
                        <a:buClrTx/>
                        <a:buSzTx/>
                        <a:buFontTx/>
                        <a:buNone/>
                        <a:tabLst/>
                        <a:defRPr/>
                      </a:pPr>
                      <a:r>
                        <a:rPr kumimoji="1" lang="ja-JP" altLang="en-US" sz="1100" b="1" i="0" u="none" strike="noStrike" kern="100" cap="none" spc="0" normalizeH="0" baseline="0" noProof="0">
                          <a:ln>
                            <a:noFill/>
                          </a:ln>
                          <a:solidFill>
                            <a:prstClr val="black"/>
                          </a:solidFill>
                          <a:effectLst/>
                          <a:uLnTx/>
                          <a:uFillTx/>
                          <a:latin typeface="ＭＳ Ｐゴシック" panose="020B0600070205080204" pitchFamily="50" charset="-128"/>
                          <a:ea typeface="+mn-ea"/>
                          <a:cs typeface="Times New Roman"/>
                        </a:rPr>
                        <a:t>　　</a:t>
                      </a:r>
                      <a:r>
                        <a:rPr kumimoji="1" lang="ja-JP" altLang="en-US" sz="1100" b="0" i="0" u="none" strike="noStrike" kern="1200" cap="none" spc="0" normalizeH="0" baseline="0" noProof="0">
                          <a:ln>
                            <a:noFill/>
                          </a:ln>
                          <a:solidFill>
                            <a:srgbClr val="000000"/>
                          </a:solidFill>
                          <a:effectLst/>
                          <a:uLnTx/>
                          <a:uFillTx/>
                          <a:latin typeface="ＭＳ Ｐゴシック"/>
                          <a:ea typeface="+mn-ea"/>
                          <a:cs typeface="+mn-cs"/>
                        </a:rPr>
                        <a:t>１回につき　</a:t>
                      </a:r>
                      <a:r>
                        <a:rPr kumimoji="1" lang="en-US" altLang="ja-JP" sz="1100" b="1" i="0" u="none" strike="noStrike" kern="1200" cap="none" spc="0" normalizeH="0" baseline="0" noProof="0">
                          <a:ln>
                            <a:noFill/>
                          </a:ln>
                          <a:solidFill>
                            <a:srgbClr val="000000"/>
                          </a:solidFill>
                          <a:effectLst/>
                          <a:uLnTx/>
                          <a:uFillTx/>
                          <a:latin typeface="ＭＳ Ｐゴシック"/>
                          <a:ea typeface="+mn-ea"/>
                          <a:cs typeface="+mn-cs"/>
                        </a:rPr>
                        <a:t>2,300</a:t>
                      </a:r>
                      <a:r>
                        <a:rPr kumimoji="1" lang="ja-JP" altLang="en-US" sz="1100" b="1" i="0" u="none" strike="noStrike" kern="1200" cap="none" spc="0" normalizeH="0" baseline="0" noProof="0">
                          <a:ln>
                            <a:noFill/>
                          </a:ln>
                          <a:solidFill>
                            <a:srgbClr val="000000"/>
                          </a:solidFill>
                          <a:effectLst/>
                          <a:uLnTx/>
                          <a:uFillTx/>
                          <a:latin typeface="ＭＳ Ｐゴシック"/>
                          <a:ea typeface="+mn-ea"/>
                          <a:cs typeface="+mn-cs"/>
                        </a:rPr>
                        <a:t>円</a:t>
                      </a:r>
                      <a:endParaRPr kumimoji="1" lang="en-US" altLang="ja-JP" sz="1100" b="1" i="0" u="none" strike="noStrike" kern="1200" cap="none" spc="0" normalizeH="0" baseline="0" noProof="0">
                        <a:ln>
                          <a:noFill/>
                        </a:ln>
                        <a:solidFill>
                          <a:srgbClr val="000000"/>
                        </a:solidFill>
                        <a:effectLst/>
                        <a:uLnTx/>
                        <a:uFillTx/>
                        <a:latin typeface="ＭＳ Ｐゴシック"/>
                        <a:ea typeface="+mn-ea"/>
                        <a:cs typeface="+mn-cs"/>
                      </a:endParaRPr>
                    </a:p>
                  </a:txBody>
                  <a:tcPr marL="66462" marR="6235" marT="623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50191061"/>
                  </a:ext>
                </a:extLst>
              </a:tr>
              <a:tr h="627511">
                <a:tc>
                  <a:txBody>
                    <a:bodyPr/>
                    <a:lstStyle/>
                    <a:p>
                      <a:pPr marL="0" marR="0" lvl="0" indent="0" algn="l" defTabSz="914400" rtl="0" eaLnBrk="1" fontAlgn="ctr" latinLnBrk="0" hangingPunct="1">
                        <a:lnSpc>
                          <a:spcPts val="1300"/>
                        </a:lnSpc>
                        <a:spcBef>
                          <a:spcPts val="600"/>
                        </a:spcBef>
                        <a:spcAft>
                          <a:spcPts val="0"/>
                        </a:spcAft>
                        <a:buClrTx/>
                        <a:buSzTx/>
                        <a:buFontTx/>
                        <a:buNone/>
                        <a:tabLst/>
                        <a:defRPr/>
                      </a:pPr>
                      <a:r>
                        <a:rPr kumimoji="1" lang="ja-JP" altLang="en-US" sz="1100" b="1" i="0" u="none" strike="noStrike" kern="1200" cap="none" spc="0" normalizeH="0" baseline="0" noProof="0">
                          <a:ln>
                            <a:noFill/>
                          </a:ln>
                          <a:solidFill>
                            <a:schemeClr val="tx1"/>
                          </a:solidFill>
                          <a:effectLst/>
                          <a:uLnTx/>
                          <a:uFillTx/>
                          <a:latin typeface="ＭＳ Ｐゴシック"/>
                          <a:ea typeface="+mn-ea"/>
                          <a:cs typeface="+mn-cs"/>
                        </a:rPr>
                        <a:t>○施術報告書交付料</a:t>
                      </a:r>
                      <a:endParaRPr kumimoji="1" lang="en-US" altLang="ja-JP" sz="1100" b="1" i="0" u="none" strike="noStrike" kern="1200" cap="none" spc="0" normalizeH="0" baseline="0" noProof="0">
                        <a:ln>
                          <a:noFill/>
                        </a:ln>
                        <a:solidFill>
                          <a:schemeClr val="tx1"/>
                        </a:solidFill>
                        <a:effectLst/>
                        <a:uLnTx/>
                        <a:uFillTx/>
                        <a:latin typeface="ＭＳ Ｐゴシック"/>
                        <a:ea typeface="+mn-ea"/>
                        <a:cs typeface="+mn-cs"/>
                      </a:endParaRPr>
                    </a:p>
                    <a:p>
                      <a:pPr marL="0" marR="0" lvl="0" indent="0" algn="l" defTabSz="914400" rtl="0" eaLnBrk="1" fontAlgn="ctr" latinLnBrk="0" hangingPunct="1">
                        <a:lnSpc>
                          <a:spcPts val="1300"/>
                        </a:lnSpc>
                        <a:spcBef>
                          <a:spcPts val="600"/>
                        </a:spcBef>
                        <a:spcAft>
                          <a:spcPts val="0"/>
                        </a:spcAft>
                        <a:buClrTx/>
                        <a:buSzTx/>
                        <a:buFontTx/>
                        <a:buNone/>
                        <a:tabLst/>
                        <a:defRPr/>
                      </a:pPr>
                      <a:r>
                        <a:rPr kumimoji="1" lang="ja-JP" altLang="en-US" sz="1100" b="0" i="0" u="none" strike="noStrike" kern="1200" cap="none" spc="0" normalizeH="0" baseline="0" noProof="0">
                          <a:ln>
                            <a:noFill/>
                          </a:ln>
                          <a:solidFill>
                            <a:schemeClr val="tx1"/>
                          </a:solidFill>
                          <a:effectLst/>
                          <a:uLnTx/>
                          <a:uFillTx/>
                          <a:latin typeface="ＭＳ Ｐゴシック"/>
                          <a:ea typeface="+mn-ea"/>
                          <a:cs typeface="+mn-cs"/>
                        </a:rPr>
                        <a:t>　　</a:t>
                      </a:r>
                      <a:r>
                        <a:rPr kumimoji="1" lang="en-US" altLang="ja-JP" sz="1100" b="1" i="0" u="none" strike="noStrike" kern="1200" cap="none" spc="0" normalizeH="0" baseline="0" noProof="0">
                          <a:ln>
                            <a:noFill/>
                          </a:ln>
                          <a:solidFill>
                            <a:schemeClr val="tx1"/>
                          </a:solidFill>
                          <a:effectLst/>
                          <a:uLnTx/>
                          <a:uFillTx/>
                          <a:latin typeface="ＭＳ Ｐゴシック"/>
                          <a:ea typeface="+mn-ea"/>
                          <a:cs typeface="+mn-cs"/>
                        </a:rPr>
                        <a:t>480</a:t>
                      </a:r>
                      <a:r>
                        <a:rPr kumimoji="1" lang="ja-JP" altLang="en-US" sz="1100" b="1" i="0" u="none" strike="noStrike" kern="1200" cap="none" spc="0" normalizeH="0" baseline="0" noProof="0">
                          <a:ln>
                            <a:noFill/>
                          </a:ln>
                          <a:solidFill>
                            <a:schemeClr val="tx1"/>
                          </a:solidFill>
                          <a:effectLst/>
                          <a:uLnTx/>
                          <a:uFillTx/>
                          <a:latin typeface="ＭＳ Ｐゴシック"/>
                          <a:ea typeface="+mn-ea"/>
                          <a:cs typeface="+mn-cs"/>
                        </a:rPr>
                        <a:t>円</a:t>
                      </a:r>
                      <a:endParaRPr kumimoji="1" lang="en-US" altLang="ja-JP" sz="1100" b="1" i="0" u="none" strike="noStrike" kern="1200" cap="none" spc="0" normalizeH="0" baseline="0" noProof="0">
                        <a:ln>
                          <a:noFill/>
                        </a:ln>
                        <a:solidFill>
                          <a:schemeClr val="tx1"/>
                        </a:solidFill>
                        <a:effectLst/>
                        <a:uLnTx/>
                        <a:uFillTx/>
                        <a:latin typeface="ＭＳ Ｐゴシック"/>
                        <a:ea typeface="+mn-ea"/>
                        <a:cs typeface="+mn-cs"/>
                      </a:endParaRPr>
                    </a:p>
                  </a:txBody>
                  <a:tcPr marL="66462" marR="6235" marT="623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044830"/>
                  </a:ext>
                </a:extLst>
              </a:tr>
            </a:tbl>
          </a:graphicData>
        </a:graphic>
      </p:graphicFrame>
      <p:sp>
        <p:nvSpPr>
          <p:cNvPr id="3" name="正方形/長方形 2">
            <a:extLst>
              <a:ext uri="{FF2B5EF4-FFF2-40B4-BE49-F238E27FC236}">
                <a16:creationId xmlns:a16="http://schemas.microsoft.com/office/drawing/2014/main" id="{B643875D-5DBB-92F7-7717-D6F86A3107A9}"/>
              </a:ext>
            </a:extLst>
          </p:cNvPr>
          <p:cNvSpPr/>
          <p:nvPr/>
        </p:nvSpPr>
        <p:spPr>
          <a:xfrm>
            <a:off x="14356" y="263770"/>
            <a:ext cx="9144000" cy="377358"/>
          </a:xfrm>
          <a:prstGeom prst="rect">
            <a:avLst/>
          </a:prstGeom>
          <a:solidFill>
            <a:srgbClr val="FF0000"/>
          </a:solidFill>
          <a:ln w="9525">
            <a:noFill/>
          </a:ln>
          <a:effectLst/>
        </p:spPr>
        <p:style>
          <a:lnRef idx="1">
            <a:schemeClr val="accent5"/>
          </a:lnRef>
          <a:fillRef idx="2">
            <a:schemeClr val="accent5"/>
          </a:fillRef>
          <a:effectRef idx="1">
            <a:schemeClr val="accent5"/>
          </a:effectRef>
          <a:fontRef idx="minor">
            <a:schemeClr val="dk1"/>
          </a:fontRef>
        </p:style>
        <p:txBody>
          <a:bodyPr rtlCol="0" anchor="ctr"/>
          <a:lstStyle/>
          <a:p>
            <a:pPr algn="ctr" defTabSz="811805">
              <a:defRPr/>
            </a:pPr>
            <a:r>
              <a:rPr lang="ja-JP" altLang="en-US" sz="1662" b="1">
                <a:solidFill>
                  <a:schemeClr val="bg1"/>
                </a:solidFill>
                <a:latin typeface="メイリオ" panose="020B0604030504040204" pitchFamily="50" charset="-128"/>
                <a:ea typeface="メイリオ" panose="020B0604030504040204" pitchFamily="50" charset="-128"/>
              </a:rPr>
              <a:t>あはき療養費の料金改定（令和８年７月～）</a:t>
            </a:r>
            <a:r>
              <a:rPr lang="en-US" altLang="ja-JP" sz="1662" b="1">
                <a:solidFill>
                  <a:schemeClr val="bg1"/>
                </a:solidFill>
                <a:latin typeface="メイリオ" panose="020B0604030504040204" pitchFamily="50" charset="-128"/>
                <a:ea typeface="メイリオ" panose="020B0604030504040204" pitchFamily="50" charset="-128"/>
              </a:rPr>
              <a:t>《</a:t>
            </a:r>
            <a:r>
              <a:rPr lang="ja-JP" altLang="en-US" sz="1662" b="1">
                <a:solidFill>
                  <a:schemeClr val="bg1"/>
                </a:solidFill>
                <a:latin typeface="メイリオ" panose="020B0604030504040204" pitchFamily="50" charset="-128"/>
                <a:ea typeface="メイリオ" panose="020B0604030504040204" pitchFamily="50" charset="-128"/>
              </a:rPr>
              <a:t>はり、きゅう</a:t>
            </a:r>
            <a:r>
              <a:rPr lang="en-US" altLang="ja-JP" sz="1662" b="1">
                <a:solidFill>
                  <a:schemeClr val="bg1"/>
                </a:solidFill>
                <a:latin typeface="メイリオ" panose="020B0604030504040204" pitchFamily="50" charset="-128"/>
                <a:ea typeface="メイリオ" panose="020B0604030504040204" pitchFamily="50" charset="-128"/>
              </a:rPr>
              <a:t>》</a:t>
            </a:r>
            <a:endParaRPr lang="ja-JP" altLang="en-US" sz="1662" b="1">
              <a:solidFill>
                <a:schemeClr val="bg1"/>
              </a:solidFill>
              <a:latin typeface="メイリオ" panose="020B0604030504040204" pitchFamily="50" charset="-128"/>
              <a:ea typeface="メイリオ" panose="020B0604030504040204" pitchFamily="50" charset="-128"/>
            </a:endParaRPr>
          </a:p>
        </p:txBody>
      </p:sp>
      <p:sp>
        <p:nvSpPr>
          <p:cNvPr id="2" name="スライド番号プレースホルダ 3">
            <a:extLst>
              <a:ext uri="{FF2B5EF4-FFF2-40B4-BE49-F238E27FC236}">
                <a16:creationId xmlns:a16="http://schemas.microsoft.com/office/drawing/2014/main" id="{6E1B546E-9E58-F509-957C-6AC7531E3AE4}"/>
              </a:ext>
            </a:extLst>
          </p:cNvPr>
          <p:cNvSpPr>
            <a:spLocks noGrp="1"/>
          </p:cNvSpPr>
          <p:nvPr>
            <p:ph type="sldNum" sz="quarter" idx="12"/>
          </p:nvPr>
        </p:nvSpPr>
        <p:spPr>
          <a:xfrm>
            <a:off x="6911239" y="6401503"/>
            <a:ext cx="2133600" cy="365125"/>
          </a:xfrm>
        </p:spPr>
        <p:txBody>
          <a:bodyPr/>
          <a:lstStyle/>
          <a:p>
            <a:fld id="{8DD9D703-5948-40EC-A5D0-9464E7991EB9}" type="slidenum">
              <a:rPr kumimoji="1" lang="ja-JP" altLang="en-US" sz="2400" smtClean="0"/>
              <a:pPr/>
              <a:t>57</a:t>
            </a:fld>
            <a:endParaRPr kumimoji="1" lang="ja-JP" altLang="en-US" sz="2400"/>
          </a:p>
        </p:txBody>
      </p:sp>
    </p:spTree>
    <p:extLst>
      <p:ext uri="{BB962C8B-B14F-4D97-AF65-F5344CB8AC3E}">
        <p14:creationId xmlns:p14="http://schemas.microsoft.com/office/powerpoint/2010/main" val="176548981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noChangeAspect="1"/>
          </p:cNvSpPr>
          <p:nvPr>
            <p:ph idx="1"/>
          </p:nvPr>
        </p:nvSpPr>
        <p:spPr>
          <a:xfrm>
            <a:off x="457200" y="2714621"/>
            <a:ext cx="8229600" cy="714380"/>
          </a:xfrm>
        </p:spPr>
        <p:txBody>
          <a:bodyPr>
            <a:noAutofit/>
          </a:bodyPr>
          <a:lstStyle/>
          <a:p>
            <a:pPr algn="ctr">
              <a:buNone/>
            </a:pPr>
            <a:r>
              <a:rPr kumimoji="1" lang="en-US" altLang="ja-JP" sz="4400">
                <a:latin typeface="メイリオ" panose="020B0604030504040204" pitchFamily="50" charset="-128"/>
                <a:ea typeface="メイリオ" panose="020B0604030504040204" pitchFamily="50" charset="-128"/>
              </a:rPr>
              <a:t>〔</a:t>
            </a:r>
            <a:r>
              <a:rPr kumimoji="1" lang="ja-JP" altLang="en-US" sz="4400">
                <a:latin typeface="メイリオ" panose="020B0604030504040204" pitchFamily="50" charset="-128"/>
                <a:ea typeface="メイリオ" panose="020B0604030504040204" pitchFamily="50" charset="-128"/>
              </a:rPr>
              <a:t>６</a:t>
            </a:r>
            <a:r>
              <a:rPr kumimoji="1" lang="en-US" altLang="ja-JP" sz="4400">
                <a:latin typeface="メイリオ" panose="020B0604030504040204" pitchFamily="50" charset="-128"/>
                <a:ea typeface="メイリオ" panose="020B0604030504040204" pitchFamily="50" charset="-128"/>
              </a:rPr>
              <a:t>〕</a:t>
            </a:r>
            <a:r>
              <a:rPr kumimoji="1" lang="ja-JP" altLang="en-US" sz="4400">
                <a:latin typeface="メイリオ" panose="020B0604030504040204" pitchFamily="50" charset="-128"/>
                <a:ea typeface="メイリオ" panose="020B0604030504040204" pitchFamily="50" charset="-128"/>
              </a:rPr>
              <a:t>受領</a:t>
            </a:r>
            <a:r>
              <a:rPr lang="ja-JP" altLang="en-US" sz="4400">
                <a:latin typeface="メイリオ" panose="020B0604030504040204" pitchFamily="50" charset="-128"/>
                <a:ea typeface="メイリオ" panose="020B0604030504040204" pitchFamily="50" charset="-128"/>
              </a:rPr>
              <a:t>委任の取扱い関係</a:t>
            </a:r>
            <a:endParaRPr kumimoji="1" lang="ja-JP" altLang="en-US" sz="4400">
              <a:latin typeface="メイリオ" panose="020B0604030504040204" pitchFamily="50" charset="-128"/>
              <a:ea typeface="メイリオ" panose="020B0604030504040204" pitchFamily="50" charset="-128"/>
            </a:endParaRPr>
          </a:p>
        </p:txBody>
      </p:sp>
      <p:sp>
        <p:nvSpPr>
          <p:cNvPr id="4" name="スライド番号プレースホルダ 3"/>
          <p:cNvSpPr>
            <a:spLocks noGrp="1"/>
          </p:cNvSpPr>
          <p:nvPr>
            <p:ph type="sldNum" sz="quarter" idx="12"/>
          </p:nvPr>
        </p:nvSpPr>
        <p:spPr/>
        <p:txBody>
          <a:bodyPr/>
          <a:lstStyle/>
          <a:p>
            <a:fld id="{8DD9D703-5948-40EC-A5D0-9464E7991EB9}" type="slidenum">
              <a:rPr kumimoji="1" lang="ja-JP" altLang="en-US" sz="2400" smtClean="0"/>
              <a:pPr/>
              <a:t>58</a:t>
            </a:fld>
            <a:endParaRPr kumimoji="1" lang="ja-JP" altLang="en-US" sz="240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コンテンツ プレースホルダー 2"/>
          <p:cNvSpPr txBox="1">
            <a:spLocks/>
          </p:cNvSpPr>
          <p:nvPr/>
        </p:nvSpPr>
        <p:spPr>
          <a:xfrm>
            <a:off x="214833" y="969650"/>
            <a:ext cx="4289628" cy="374689"/>
          </a:xfrm>
          <a:prstGeom prst="rect">
            <a:avLst/>
          </a:prstGeom>
          <a:solidFill>
            <a:schemeClr val="accent1">
              <a:lumMod val="20000"/>
              <a:lumOff val="80000"/>
              <a:alpha val="50000"/>
            </a:schemeClr>
          </a:solidFill>
          <a:ln>
            <a:solidFill>
              <a:schemeClr val="tx1"/>
            </a:solidFill>
          </a:ln>
        </p:spPr>
        <p:txBody>
          <a:bodyPr vert="horz" lIns="84406" tIns="42203" rIns="84406" bIns="42203"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232621" indent="-232621" algn="ctr" defTabSz="844083">
              <a:spcBef>
                <a:spcPts val="0"/>
              </a:spcBef>
              <a:buNone/>
            </a:pPr>
            <a:r>
              <a:rPr lang="ja-JP" altLang="en-US" sz="1846">
                <a:solidFill>
                  <a:prstClr val="black"/>
                </a:solidFill>
                <a:latin typeface="ＭＳ ゴシック" panose="020B0609070205080204" pitchFamily="49" charset="-128"/>
                <a:ea typeface="ＭＳ ゴシック" panose="020B0609070205080204" pitchFamily="49" charset="-128"/>
              </a:rPr>
              <a:t>受　領　委　任</a:t>
            </a:r>
            <a:endParaRPr lang="en-US" altLang="ja-JP" sz="1846">
              <a:solidFill>
                <a:prstClr val="black"/>
              </a:solidFill>
              <a:latin typeface="ＭＳ ゴシック" panose="020B0609070205080204" pitchFamily="49" charset="-128"/>
              <a:ea typeface="ＭＳ ゴシック" panose="020B0609070205080204" pitchFamily="49" charset="-128"/>
            </a:endParaRPr>
          </a:p>
        </p:txBody>
      </p:sp>
      <p:sp>
        <p:nvSpPr>
          <p:cNvPr id="57" name="コンテンツ プレースホルダー 2"/>
          <p:cNvSpPr txBox="1">
            <a:spLocks/>
          </p:cNvSpPr>
          <p:nvPr/>
        </p:nvSpPr>
        <p:spPr>
          <a:xfrm>
            <a:off x="4721602" y="961557"/>
            <a:ext cx="4289628" cy="374689"/>
          </a:xfrm>
          <a:prstGeom prst="rect">
            <a:avLst/>
          </a:prstGeom>
          <a:solidFill>
            <a:schemeClr val="accent1">
              <a:lumMod val="20000"/>
              <a:lumOff val="80000"/>
              <a:alpha val="50000"/>
            </a:schemeClr>
          </a:solidFill>
          <a:ln>
            <a:solidFill>
              <a:schemeClr val="tx1"/>
            </a:solidFill>
          </a:ln>
        </p:spPr>
        <p:txBody>
          <a:bodyPr vert="horz" lIns="84406" tIns="42203" rIns="84406" bIns="42203"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232621" indent="-232621" algn="ctr" defTabSz="844083">
              <a:spcBef>
                <a:spcPts val="0"/>
              </a:spcBef>
              <a:buNone/>
            </a:pPr>
            <a:r>
              <a:rPr lang="ja-JP" altLang="en-US" sz="1846">
                <a:solidFill>
                  <a:prstClr val="black"/>
                </a:solidFill>
                <a:latin typeface="ＭＳ ゴシック" panose="020B0609070205080204" pitchFamily="49" charset="-128"/>
                <a:ea typeface="ＭＳ ゴシック" panose="020B0609070205080204" pitchFamily="49" charset="-128"/>
              </a:rPr>
              <a:t>償　還　払　</a:t>
            </a:r>
            <a:r>
              <a:rPr lang="ja-JP" altLang="en-US" sz="1846" err="1">
                <a:solidFill>
                  <a:prstClr val="black"/>
                </a:solidFill>
                <a:latin typeface="ＭＳ ゴシック" panose="020B0609070205080204" pitchFamily="49" charset="-128"/>
                <a:ea typeface="ＭＳ ゴシック" panose="020B0609070205080204" pitchFamily="49" charset="-128"/>
              </a:rPr>
              <a:t>い</a:t>
            </a:r>
            <a:endParaRPr lang="en-US" altLang="ja-JP" sz="1846">
              <a:solidFill>
                <a:prstClr val="black"/>
              </a:solidFill>
              <a:latin typeface="ＭＳ ゴシック" panose="020B0609070205080204" pitchFamily="49" charset="-128"/>
              <a:ea typeface="ＭＳ ゴシック" panose="020B0609070205080204" pitchFamily="49" charset="-128"/>
            </a:endParaRPr>
          </a:p>
        </p:txBody>
      </p:sp>
      <p:sp>
        <p:nvSpPr>
          <p:cNvPr id="59" name="正方形/長方形 58"/>
          <p:cNvSpPr/>
          <p:nvPr/>
        </p:nvSpPr>
        <p:spPr>
          <a:xfrm>
            <a:off x="211802" y="371430"/>
            <a:ext cx="8808442" cy="465282"/>
          </a:xfrm>
          <a:prstGeom prst="rect">
            <a:avLst/>
          </a:prstGeom>
          <a:solidFill>
            <a:schemeClr val="accent1">
              <a:lumMod val="40000"/>
              <a:lumOff val="60000"/>
            </a:schemeClr>
          </a:solidFill>
          <a:ln w="9525">
            <a:solidFill>
              <a:schemeClr val="tx2">
                <a:lumMod val="50000"/>
              </a:schemeClr>
            </a:solidFill>
          </a:ln>
          <a:scene3d>
            <a:camera prst="orthographicFront"/>
            <a:lightRig rig="threePt" dir="t">
              <a:rot lat="0" lon="0" rev="1200000"/>
            </a:lightRig>
          </a:scene3d>
          <a:sp3d>
            <a:bevelT w="63500" h="25400"/>
          </a:sp3d>
        </p:spPr>
        <p:style>
          <a:lnRef idx="2">
            <a:schemeClr val="accent6"/>
          </a:lnRef>
          <a:fillRef idx="1">
            <a:schemeClr val="lt1"/>
          </a:fillRef>
          <a:effectRef idx="0">
            <a:schemeClr val="accent6"/>
          </a:effectRef>
          <a:fontRef idx="minor">
            <a:schemeClr val="dk1"/>
          </a:fontRef>
        </p:style>
        <p:txBody>
          <a:bodyPr rtlCol="0" anchor="ctr"/>
          <a:lstStyle/>
          <a:p>
            <a:pPr algn="ctr" defTabSz="844083"/>
            <a:r>
              <a:rPr lang="ja-JP" altLang="en-US" sz="2215">
                <a:solidFill>
                  <a:prstClr val="black"/>
                </a:solidFill>
                <a:latin typeface="ＭＳ Ｐゴシック" panose="020B0600070205080204" pitchFamily="50" charset="-128"/>
                <a:ea typeface="ＭＳ Ｐゴシック" panose="020B0600070205080204" pitchFamily="50" charset="-128"/>
              </a:rPr>
              <a:t>療養費の支払いについて　</a:t>
            </a:r>
            <a:r>
              <a:rPr lang="en-US" altLang="ja-JP" sz="2215">
                <a:solidFill>
                  <a:prstClr val="black"/>
                </a:solidFill>
                <a:latin typeface="ＭＳ Ｐゴシック" panose="020B0600070205080204" pitchFamily="50" charset="-128"/>
                <a:ea typeface="ＭＳ Ｐゴシック" panose="020B0600070205080204" pitchFamily="50" charset="-128"/>
              </a:rPr>
              <a:t>【</a:t>
            </a:r>
            <a:r>
              <a:rPr lang="ja-JP" altLang="en-US" sz="2215">
                <a:solidFill>
                  <a:prstClr val="black"/>
                </a:solidFill>
                <a:latin typeface="ＭＳ Ｐゴシック" panose="020B0600070205080204" pitchFamily="50" charset="-128"/>
                <a:ea typeface="ＭＳ Ｐゴシック" panose="020B0600070205080204" pitchFamily="50" charset="-128"/>
              </a:rPr>
              <a:t>あはき療養費</a:t>
            </a:r>
            <a:r>
              <a:rPr lang="en-US" altLang="ja-JP" sz="2215">
                <a:solidFill>
                  <a:prstClr val="black"/>
                </a:solidFill>
                <a:latin typeface="ＭＳ Ｐゴシック" panose="020B0600070205080204" pitchFamily="50" charset="-128"/>
                <a:ea typeface="ＭＳ Ｐゴシック" panose="020B0600070205080204" pitchFamily="50" charset="-128"/>
              </a:rPr>
              <a:t>】</a:t>
            </a:r>
          </a:p>
        </p:txBody>
      </p:sp>
      <p:sp>
        <p:nvSpPr>
          <p:cNvPr id="10" name="コンテンツ プレースホルダー 4"/>
          <p:cNvSpPr txBox="1">
            <a:spLocks/>
          </p:cNvSpPr>
          <p:nvPr/>
        </p:nvSpPr>
        <p:spPr>
          <a:xfrm>
            <a:off x="175041" y="1667229"/>
            <a:ext cx="4287518" cy="4387638"/>
          </a:xfrm>
          <a:prstGeom prst="roundRect">
            <a:avLst>
              <a:gd name="adj" fmla="val 6718"/>
            </a:avLst>
          </a:prstGeom>
          <a:solidFill>
            <a:schemeClr val="accent1">
              <a:lumMod val="20000"/>
              <a:lumOff val="80000"/>
            </a:schemeClr>
          </a:solidFill>
          <a:ln w="15875">
            <a:solidFill>
              <a:schemeClr val="tx2">
                <a:lumMod val="60000"/>
                <a:lumOff val="40000"/>
              </a:schemeClr>
            </a:solidFill>
          </a:ln>
        </p:spPr>
        <p:txBody>
          <a:bodyPr vert="horz" lIns="77913" tIns="38957" rIns="77913" bIns="38957" rtlCol="0">
            <a:norm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defTabSz="844083">
              <a:buNone/>
            </a:pPr>
            <a:endParaRPr lang="ja-JP" altLang="en-US" sz="1704">
              <a:solidFill>
                <a:prstClr val="black"/>
              </a:solidFill>
              <a:latin typeface="Calibri"/>
              <a:ea typeface="ＭＳ Ｐゴシック" panose="020B0600070205080204" pitchFamily="50" charset="-128"/>
            </a:endParaRPr>
          </a:p>
        </p:txBody>
      </p:sp>
      <p:sp>
        <p:nvSpPr>
          <p:cNvPr id="27" name="コンテンツ プレースホルダー 5"/>
          <p:cNvSpPr txBox="1">
            <a:spLocks/>
          </p:cNvSpPr>
          <p:nvPr/>
        </p:nvSpPr>
        <p:spPr>
          <a:xfrm>
            <a:off x="4723762" y="1567182"/>
            <a:ext cx="4287467" cy="4389645"/>
          </a:xfrm>
          <a:prstGeom prst="roundRect">
            <a:avLst>
              <a:gd name="adj" fmla="val 5689"/>
            </a:avLst>
          </a:prstGeom>
          <a:solidFill>
            <a:schemeClr val="accent1">
              <a:lumMod val="20000"/>
              <a:lumOff val="80000"/>
            </a:schemeClr>
          </a:solidFill>
          <a:ln w="15875">
            <a:solidFill>
              <a:schemeClr val="tx2">
                <a:lumMod val="60000"/>
                <a:lumOff val="40000"/>
              </a:schemeClr>
            </a:solidFill>
          </a:ln>
        </p:spPr>
        <p:txBody>
          <a:bodyPr>
            <a:norm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defTabSz="844083">
              <a:buNone/>
            </a:pPr>
            <a:endParaRPr lang="ja-JP" altLang="en-US" sz="1704">
              <a:solidFill>
                <a:prstClr val="black"/>
              </a:solidFill>
              <a:latin typeface="Calibri"/>
              <a:ea typeface="ＭＳ Ｐゴシック" panose="020B0600070205080204" pitchFamily="50" charset="-128"/>
            </a:endParaRPr>
          </a:p>
        </p:txBody>
      </p:sp>
      <p:sp>
        <p:nvSpPr>
          <p:cNvPr id="41" name="角丸四角形 40"/>
          <p:cNvSpPr/>
          <p:nvPr/>
        </p:nvSpPr>
        <p:spPr>
          <a:xfrm>
            <a:off x="317988" y="2033153"/>
            <a:ext cx="3997742" cy="474729"/>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4083"/>
            <a:endParaRPr lang="ja-JP" altLang="en-US" sz="1534">
              <a:solidFill>
                <a:prstClr val="white"/>
              </a:solidFill>
              <a:latin typeface="Calibri"/>
              <a:ea typeface="ＭＳ Ｐゴシック" panose="020B0600070205080204" pitchFamily="50" charset="-128"/>
            </a:endParaRPr>
          </a:p>
        </p:txBody>
      </p:sp>
      <p:sp>
        <p:nvSpPr>
          <p:cNvPr id="42" name="角丸四角形 41"/>
          <p:cNvSpPr/>
          <p:nvPr/>
        </p:nvSpPr>
        <p:spPr>
          <a:xfrm>
            <a:off x="623677" y="2082473"/>
            <a:ext cx="1656900" cy="380801"/>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4083"/>
            <a:r>
              <a:rPr lang="ja-JP" altLang="en-US" sz="1363">
                <a:solidFill>
                  <a:prstClr val="black"/>
                </a:solidFill>
                <a:latin typeface="Calibri"/>
                <a:ea typeface="ＭＳ Ｐゴシック" panose="020B0600070205080204" pitchFamily="50" charset="-128"/>
              </a:rPr>
              <a:t>都道府県知事</a:t>
            </a:r>
          </a:p>
        </p:txBody>
      </p:sp>
      <p:sp>
        <p:nvSpPr>
          <p:cNvPr id="43" name="角丸四角形 42"/>
          <p:cNvSpPr/>
          <p:nvPr/>
        </p:nvSpPr>
        <p:spPr>
          <a:xfrm>
            <a:off x="2411760" y="2082432"/>
            <a:ext cx="1796061" cy="380893"/>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4083"/>
            <a:r>
              <a:rPr lang="ja-JP" altLang="en-US" sz="1363">
                <a:solidFill>
                  <a:prstClr val="black"/>
                </a:solidFill>
                <a:latin typeface="Calibri"/>
                <a:ea typeface="ＭＳ Ｐゴシック" panose="020B0600070205080204" pitchFamily="50" charset="-128"/>
              </a:rPr>
              <a:t>地方</a:t>
            </a:r>
            <a:r>
              <a:rPr lang="ja-JP" altLang="en-US" sz="1363">
                <a:solidFill>
                  <a:schemeClr val="tx1"/>
                </a:solidFill>
                <a:latin typeface="Calibri"/>
                <a:ea typeface="ＭＳ Ｐゴシック" panose="020B0600070205080204" pitchFamily="50" charset="-128"/>
              </a:rPr>
              <a:t>厚生（支）局</a:t>
            </a:r>
            <a:r>
              <a:rPr lang="ja-JP" altLang="en-US" sz="1363">
                <a:solidFill>
                  <a:prstClr val="black"/>
                </a:solidFill>
                <a:latin typeface="Calibri"/>
                <a:ea typeface="ＭＳ Ｐゴシック" panose="020B0600070205080204" pitchFamily="50" charset="-128"/>
              </a:rPr>
              <a:t>長</a:t>
            </a:r>
          </a:p>
        </p:txBody>
      </p:sp>
      <p:sp>
        <p:nvSpPr>
          <p:cNvPr id="44" name="角丸四角形 43"/>
          <p:cNvSpPr/>
          <p:nvPr/>
        </p:nvSpPr>
        <p:spPr>
          <a:xfrm>
            <a:off x="744026" y="2557161"/>
            <a:ext cx="1897617" cy="34003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defTabSz="844083"/>
            <a:r>
              <a:rPr lang="ja-JP" altLang="en-US" sz="1200">
                <a:solidFill>
                  <a:prstClr val="black"/>
                </a:solidFill>
                <a:latin typeface="Calibri"/>
                <a:ea typeface="ＭＳ Ｐゴシック" panose="020B0600070205080204" pitchFamily="50" charset="-128"/>
              </a:rPr>
              <a:t>受領委任契約</a:t>
            </a:r>
          </a:p>
        </p:txBody>
      </p:sp>
      <p:sp>
        <p:nvSpPr>
          <p:cNvPr id="45" name="上下矢印 44"/>
          <p:cNvSpPr/>
          <p:nvPr/>
        </p:nvSpPr>
        <p:spPr>
          <a:xfrm flipH="1" flipV="1">
            <a:off x="2245588" y="2539576"/>
            <a:ext cx="168671" cy="367120"/>
          </a:xfrm>
          <a:prstGeom prst="up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4083"/>
            <a:endParaRPr lang="ja-JP" altLang="en-US" sz="1534">
              <a:solidFill>
                <a:prstClr val="white"/>
              </a:solidFill>
              <a:latin typeface="Calibri"/>
              <a:ea typeface="ＭＳ Ｐゴシック" panose="020B0600070205080204" pitchFamily="50" charset="-128"/>
            </a:endParaRPr>
          </a:p>
        </p:txBody>
      </p:sp>
      <p:sp>
        <p:nvSpPr>
          <p:cNvPr id="46" name="下矢印 45"/>
          <p:cNvSpPr/>
          <p:nvPr/>
        </p:nvSpPr>
        <p:spPr>
          <a:xfrm rot="10800000" flipH="1">
            <a:off x="3741571" y="2589037"/>
            <a:ext cx="113298" cy="1812561"/>
          </a:xfrm>
          <a:prstGeom prst="downArrow">
            <a:avLst>
              <a:gd name="adj1" fmla="val 95385"/>
              <a:gd name="adj2" fmla="val 5000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4083"/>
            <a:endParaRPr lang="ja-JP" altLang="en-US" sz="1534">
              <a:solidFill>
                <a:prstClr val="white"/>
              </a:solidFill>
              <a:latin typeface="Calibri"/>
              <a:ea typeface="ＭＳ Ｐゴシック" panose="020B0600070205080204" pitchFamily="50" charset="-128"/>
            </a:endParaRPr>
          </a:p>
        </p:txBody>
      </p:sp>
      <p:sp>
        <p:nvSpPr>
          <p:cNvPr id="47" name="角丸四角形 46"/>
          <p:cNvSpPr/>
          <p:nvPr/>
        </p:nvSpPr>
        <p:spPr>
          <a:xfrm>
            <a:off x="3179135" y="4405982"/>
            <a:ext cx="839296" cy="840565"/>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defTabSz="844083"/>
            <a:r>
              <a:rPr lang="ja-JP" altLang="en-US" sz="1534">
                <a:solidFill>
                  <a:prstClr val="black"/>
                </a:solidFill>
                <a:latin typeface="Calibri"/>
                <a:ea typeface="ＭＳ Ｐゴシック" panose="020B0600070205080204" pitchFamily="50" charset="-128"/>
              </a:rPr>
              <a:t>保険者</a:t>
            </a:r>
          </a:p>
        </p:txBody>
      </p:sp>
      <p:sp>
        <p:nvSpPr>
          <p:cNvPr id="48" name="角丸四角形 47"/>
          <p:cNvSpPr/>
          <p:nvPr/>
        </p:nvSpPr>
        <p:spPr>
          <a:xfrm>
            <a:off x="1730649" y="2961768"/>
            <a:ext cx="1208676" cy="809023"/>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4083"/>
            <a:r>
              <a:rPr lang="ja-JP" altLang="en-US" sz="1534">
                <a:solidFill>
                  <a:schemeClr val="tx1"/>
                </a:solidFill>
                <a:latin typeface="Calibri"/>
                <a:ea typeface="ＭＳ Ｐゴシック" panose="020B0600070205080204" pitchFamily="50" charset="-128"/>
              </a:rPr>
              <a:t>施術所</a:t>
            </a:r>
          </a:p>
        </p:txBody>
      </p:sp>
      <p:sp>
        <p:nvSpPr>
          <p:cNvPr id="49" name="下矢印 48"/>
          <p:cNvSpPr/>
          <p:nvPr/>
        </p:nvSpPr>
        <p:spPr>
          <a:xfrm rot="2897262">
            <a:off x="1219904" y="3501074"/>
            <a:ext cx="162122" cy="87152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4083"/>
            <a:endParaRPr lang="ja-JP" altLang="en-US" sz="1534">
              <a:solidFill>
                <a:prstClr val="white"/>
              </a:solidFill>
              <a:latin typeface="Calibri"/>
              <a:ea typeface="ＭＳ Ｐゴシック" panose="020B0600070205080204" pitchFamily="50" charset="-128"/>
            </a:endParaRPr>
          </a:p>
        </p:txBody>
      </p:sp>
      <p:sp>
        <p:nvSpPr>
          <p:cNvPr id="50" name="下矢印 49"/>
          <p:cNvSpPr/>
          <p:nvPr/>
        </p:nvSpPr>
        <p:spPr>
          <a:xfrm rot="2897262" flipH="1" flipV="1">
            <a:off x="1342733" y="3679468"/>
            <a:ext cx="211401" cy="828737"/>
          </a:xfrm>
          <a:prstGeom prst="downArrow">
            <a:avLst>
              <a:gd name="adj1" fmla="val 39634"/>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4083"/>
            <a:endParaRPr lang="ja-JP" altLang="en-US" sz="1534">
              <a:solidFill>
                <a:prstClr val="white"/>
              </a:solidFill>
              <a:latin typeface="Calibri"/>
              <a:ea typeface="ＭＳ Ｐゴシック" panose="020B0600070205080204" pitchFamily="50" charset="-128"/>
            </a:endParaRPr>
          </a:p>
        </p:txBody>
      </p:sp>
      <p:sp>
        <p:nvSpPr>
          <p:cNvPr id="51" name="角丸四角形 50"/>
          <p:cNvSpPr/>
          <p:nvPr/>
        </p:nvSpPr>
        <p:spPr>
          <a:xfrm>
            <a:off x="1343769" y="4077072"/>
            <a:ext cx="1108263" cy="47605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defTabSz="844083"/>
            <a:r>
              <a:rPr lang="ja-JP" altLang="en-US" sz="1100">
                <a:solidFill>
                  <a:prstClr val="black"/>
                </a:solidFill>
                <a:latin typeface="Calibri"/>
                <a:ea typeface="ＭＳ Ｐゴシック" panose="020B0600070205080204" pitchFamily="50" charset="-128"/>
              </a:rPr>
              <a:t>②一部負担金</a:t>
            </a:r>
            <a:endParaRPr lang="en-US" altLang="ja-JP" sz="1100">
              <a:solidFill>
                <a:prstClr val="black"/>
              </a:solidFill>
              <a:latin typeface="Calibri"/>
              <a:ea typeface="ＭＳ Ｐゴシック" panose="020B0600070205080204" pitchFamily="50" charset="-128"/>
            </a:endParaRPr>
          </a:p>
          <a:p>
            <a:pPr algn="ctr" defTabSz="844083"/>
            <a:r>
              <a:rPr lang="ja-JP" altLang="en-US" sz="1100">
                <a:solidFill>
                  <a:prstClr val="black"/>
                </a:solidFill>
                <a:latin typeface="Calibri"/>
                <a:ea typeface="ＭＳ Ｐゴシック" panose="020B0600070205080204" pitchFamily="50" charset="-128"/>
              </a:rPr>
              <a:t>の支払</a:t>
            </a:r>
          </a:p>
        </p:txBody>
      </p:sp>
      <p:sp>
        <p:nvSpPr>
          <p:cNvPr id="52" name="角丸四角形 51"/>
          <p:cNvSpPr/>
          <p:nvPr/>
        </p:nvSpPr>
        <p:spPr>
          <a:xfrm>
            <a:off x="715751" y="3645024"/>
            <a:ext cx="759905" cy="22480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defTabSz="844083"/>
            <a:r>
              <a:rPr lang="ja-JP" altLang="en-US" sz="1100">
                <a:solidFill>
                  <a:prstClr val="black"/>
                </a:solidFill>
                <a:latin typeface="Calibri"/>
                <a:ea typeface="ＭＳ Ｐゴシック" panose="020B0600070205080204" pitchFamily="50" charset="-128"/>
              </a:rPr>
              <a:t>①施術</a:t>
            </a:r>
          </a:p>
        </p:txBody>
      </p:sp>
      <p:sp>
        <p:nvSpPr>
          <p:cNvPr id="53" name="角丸四角形 52"/>
          <p:cNvSpPr/>
          <p:nvPr/>
        </p:nvSpPr>
        <p:spPr>
          <a:xfrm>
            <a:off x="617683" y="4423120"/>
            <a:ext cx="876396" cy="854759"/>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defTabSz="844083"/>
            <a:r>
              <a:rPr lang="ja-JP" altLang="en-US" sz="1534">
                <a:solidFill>
                  <a:prstClr val="black"/>
                </a:solidFill>
                <a:latin typeface="Calibri"/>
                <a:ea typeface="ＭＳ Ｐゴシック" panose="020B0600070205080204" pitchFamily="50" charset="-128"/>
              </a:rPr>
              <a:t>患者</a:t>
            </a:r>
          </a:p>
        </p:txBody>
      </p:sp>
      <p:sp>
        <p:nvSpPr>
          <p:cNvPr id="54" name="角丸四角形 53"/>
          <p:cNvSpPr/>
          <p:nvPr/>
        </p:nvSpPr>
        <p:spPr>
          <a:xfrm>
            <a:off x="3005140" y="3701479"/>
            <a:ext cx="948991" cy="27203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defTabSz="844083"/>
            <a:r>
              <a:rPr lang="ja-JP" altLang="en-US" sz="1100">
                <a:solidFill>
                  <a:prstClr val="black"/>
                </a:solidFill>
                <a:latin typeface="Calibri"/>
                <a:ea typeface="ＭＳ Ｐゴシック" panose="020B0600070205080204" pitchFamily="50" charset="-128"/>
              </a:rPr>
              <a:t>③請求</a:t>
            </a:r>
          </a:p>
        </p:txBody>
      </p:sp>
      <p:sp>
        <p:nvSpPr>
          <p:cNvPr id="55" name="角丸四角形 54"/>
          <p:cNvSpPr/>
          <p:nvPr/>
        </p:nvSpPr>
        <p:spPr>
          <a:xfrm>
            <a:off x="2210124" y="4171307"/>
            <a:ext cx="1050096" cy="27203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defTabSz="844083"/>
            <a:r>
              <a:rPr lang="ja-JP" altLang="en-US" sz="1100">
                <a:solidFill>
                  <a:prstClr val="black"/>
                </a:solidFill>
                <a:latin typeface="Calibri"/>
                <a:ea typeface="ＭＳ Ｐゴシック" panose="020B0600070205080204" pitchFamily="50" charset="-128"/>
              </a:rPr>
              <a:t>④療養費</a:t>
            </a:r>
            <a:endParaRPr lang="en-US" altLang="ja-JP" sz="1100">
              <a:solidFill>
                <a:prstClr val="black"/>
              </a:solidFill>
              <a:latin typeface="Calibri"/>
              <a:ea typeface="ＭＳ Ｐゴシック" panose="020B0600070205080204" pitchFamily="50" charset="-128"/>
            </a:endParaRPr>
          </a:p>
          <a:p>
            <a:pPr algn="ctr" defTabSz="844083"/>
            <a:r>
              <a:rPr lang="ja-JP" altLang="en-US" sz="1100">
                <a:solidFill>
                  <a:prstClr val="black"/>
                </a:solidFill>
                <a:latin typeface="Calibri"/>
                <a:ea typeface="ＭＳ Ｐゴシック" panose="020B0600070205080204" pitchFamily="50" charset="-128"/>
              </a:rPr>
              <a:t>の支払</a:t>
            </a:r>
          </a:p>
        </p:txBody>
      </p:sp>
      <p:sp>
        <p:nvSpPr>
          <p:cNvPr id="58" name="角丸四角形 57"/>
          <p:cNvSpPr/>
          <p:nvPr/>
        </p:nvSpPr>
        <p:spPr>
          <a:xfrm>
            <a:off x="3851920" y="2766975"/>
            <a:ext cx="384598" cy="138210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defTabSz="844083"/>
            <a:r>
              <a:rPr lang="ja-JP" altLang="en-US" sz="1200">
                <a:solidFill>
                  <a:prstClr val="black"/>
                </a:solidFill>
                <a:latin typeface="Calibri"/>
                <a:ea typeface="ＭＳ Ｐゴシック" panose="020B0600070205080204" pitchFamily="50" charset="-128"/>
              </a:rPr>
              <a:t>契約に係る委任</a:t>
            </a:r>
          </a:p>
        </p:txBody>
      </p:sp>
      <p:sp>
        <p:nvSpPr>
          <p:cNvPr id="61" name="下矢印 60"/>
          <p:cNvSpPr/>
          <p:nvPr/>
        </p:nvSpPr>
        <p:spPr>
          <a:xfrm rot="2897262">
            <a:off x="5780749" y="3362186"/>
            <a:ext cx="173955" cy="9668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4083"/>
            <a:endParaRPr lang="ja-JP" altLang="en-US" sz="1534">
              <a:solidFill>
                <a:prstClr val="white"/>
              </a:solidFill>
              <a:latin typeface="Calibri"/>
              <a:ea typeface="ＭＳ Ｐゴシック" panose="020B0600070205080204" pitchFamily="50" charset="-128"/>
            </a:endParaRPr>
          </a:p>
        </p:txBody>
      </p:sp>
      <p:sp>
        <p:nvSpPr>
          <p:cNvPr id="62" name="下矢印 61"/>
          <p:cNvSpPr/>
          <p:nvPr/>
        </p:nvSpPr>
        <p:spPr>
          <a:xfrm rot="2897262" flipH="1" flipV="1">
            <a:off x="5983663" y="3489539"/>
            <a:ext cx="173955" cy="9668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4083"/>
            <a:endParaRPr lang="ja-JP" altLang="en-US" sz="1534">
              <a:solidFill>
                <a:prstClr val="white"/>
              </a:solidFill>
              <a:latin typeface="Calibri"/>
              <a:ea typeface="ＭＳ Ｐゴシック" panose="020B0600070205080204" pitchFamily="50" charset="-128"/>
            </a:endParaRPr>
          </a:p>
        </p:txBody>
      </p:sp>
      <p:sp>
        <p:nvSpPr>
          <p:cNvPr id="63" name="角丸四角形 62"/>
          <p:cNvSpPr/>
          <p:nvPr/>
        </p:nvSpPr>
        <p:spPr>
          <a:xfrm>
            <a:off x="5207926" y="3542163"/>
            <a:ext cx="785448" cy="27203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defTabSz="844083"/>
            <a:r>
              <a:rPr lang="ja-JP" altLang="en-US" sz="1200">
                <a:solidFill>
                  <a:prstClr val="black"/>
                </a:solidFill>
                <a:latin typeface="Calibri"/>
                <a:ea typeface="ＭＳ Ｐゴシック" panose="020B0600070205080204" pitchFamily="50" charset="-128"/>
              </a:rPr>
              <a:t>①施術</a:t>
            </a:r>
          </a:p>
        </p:txBody>
      </p:sp>
      <p:sp>
        <p:nvSpPr>
          <p:cNvPr id="64" name="角丸四角形 63"/>
          <p:cNvSpPr/>
          <p:nvPr/>
        </p:nvSpPr>
        <p:spPr>
          <a:xfrm>
            <a:off x="5981740" y="3933056"/>
            <a:ext cx="1182548" cy="24033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defTabSz="844083"/>
            <a:r>
              <a:rPr lang="ja-JP" altLang="en-US" sz="1200">
                <a:solidFill>
                  <a:prstClr val="black"/>
                </a:solidFill>
                <a:latin typeface="Calibri"/>
                <a:ea typeface="ＭＳ Ｐゴシック" panose="020B0600070205080204" pitchFamily="50" charset="-128"/>
              </a:rPr>
              <a:t>②全額支払</a:t>
            </a:r>
          </a:p>
        </p:txBody>
      </p:sp>
      <p:sp>
        <p:nvSpPr>
          <p:cNvPr id="65" name="角丸四角形 64"/>
          <p:cNvSpPr/>
          <p:nvPr/>
        </p:nvSpPr>
        <p:spPr>
          <a:xfrm>
            <a:off x="5160738" y="4338024"/>
            <a:ext cx="785448" cy="908523"/>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defTabSz="844083"/>
            <a:r>
              <a:rPr lang="ja-JP" altLang="en-US" sz="1534">
                <a:solidFill>
                  <a:prstClr val="black"/>
                </a:solidFill>
                <a:latin typeface="Calibri"/>
                <a:ea typeface="ＭＳ Ｐゴシック" panose="020B0600070205080204" pitchFamily="50" charset="-128"/>
              </a:rPr>
              <a:t>患者</a:t>
            </a:r>
          </a:p>
        </p:txBody>
      </p:sp>
      <p:sp>
        <p:nvSpPr>
          <p:cNvPr id="66" name="下矢印 65"/>
          <p:cNvSpPr/>
          <p:nvPr/>
        </p:nvSpPr>
        <p:spPr>
          <a:xfrm rot="5400000" flipH="1" flipV="1">
            <a:off x="6748179" y="3743032"/>
            <a:ext cx="193698" cy="15925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4083"/>
            <a:endParaRPr lang="ja-JP" altLang="en-US" sz="1534">
              <a:solidFill>
                <a:prstClr val="white"/>
              </a:solidFill>
              <a:latin typeface="Calibri"/>
              <a:ea typeface="ＭＳ Ｐゴシック" panose="020B0600070205080204" pitchFamily="50" charset="-128"/>
            </a:endParaRPr>
          </a:p>
        </p:txBody>
      </p:sp>
      <p:sp>
        <p:nvSpPr>
          <p:cNvPr id="67" name="下矢印 66"/>
          <p:cNvSpPr/>
          <p:nvPr/>
        </p:nvSpPr>
        <p:spPr>
          <a:xfrm rot="5400000">
            <a:off x="6745743" y="4005834"/>
            <a:ext cx="177295" cy="16137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4083"/>
            <a:endParaRPr lang="ja-JP" altLang="en-US" sz="1534">
              <a:solidFill>
                <a:prstClr val="white"/>
              </a:solidFill>
              <a:latin typeface="Calibri"/>
              <a:ea typeface="ＭＳ Ｐゴシック" panose="020B0600070205080204" pitchFamily="50" charset="-128"/>
            </a:endParaRPr>
          </a:p>
        </p:txBody>
      </p:sp>
      <p:sp>
        <p:nvSpPr>
          <p:cNvPr id="68" name="角丸四角形 67"/>
          <p:cNvSpPr/>
          <p:nvPr/>
        </p:nvSpPr>
        <p:spPr>
          <a:xfrm>
            <a:off x="6372058" y="4206155"/>
            <a:ext cx="941285" cy="28348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defTabSz="844083"/>
            <a:r>
              <a:rPr lang="ja-JP" altLang="en-US" sz="1193">
                <a:solidFill>
                  <a:prstClr val="black"/>
                </a:solidFill>
                <a:latin typeface="Calibri"/>
                <a:ea typeface="ＭＳ Ｐゴシック" panose="020B0600070205080204" pitchFamily="50" charset="-128"/>
              </a:rPr>
              <a:t>③請求</a:t>
            </a:r>
          </a:p>
        </p:txBody>
      </p:sp>
      <p:sp>
        <p:nvSpPr>
          <p:cNvPr id="69" name="角丸四角形 68"/>
          <p:cNvSpPr/>
          <p:nvPr/>
        </p:nvSpPr>
        <p:spPr>
          <a:xfrm>
            <a:off x="6258262" y="4922082"/>
            <a:ext cx="1291774" cy="18707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defTabSz="844083"/>
            <a:r>
              <a:rPr lang="ja-JP" altLang="en-US" sz="1193">
                <a:solidFill>
                  <a:prstClr val="black"/>
                </a:solidFill>
                <a:latin typeface="Calibri"/>
                <a:ea typeface="ＭＳ Ｐゴシック" panose="020B0600070205080204" pitchFamily="50" charset="-128"/>
              </a:rPr>
              <a:t>④療養費の支払</a:t>
            </a:r>
          </a:p>
        </p:txBody>
      </p:sp>
      <p:sp>
        <p:nvSpPr>
          <p:cNvPr id="70" name="角丸四角形 69"/>
          <p:cNvSpPr/>
          <p:nvPr/>
        </p:nvSpPr>
        <p:spPr>
          <a:xfrm>
            <a:off x="7774687" y="4327185"/>
            <a:ext cx="785448" cy="908523"/>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defTabSz="844083"/>
            <a:r>
              <a:rPr lang="ja-JP" altLang="en-US" sz="1534">
                <a:solidFill>
                  <a:prstClr val="black"/>
                </a:solidFill>
                <a:latin typeface="Calibri"/>
                <a:ea typeface="ＭＳ Ｐゴシック" panose="020B0600070205080204" pitchFamily="50" charset="-128"/>
              </a:rPr>
              <a:t>保険者</a:t>
            </a:r>
          </a:p>
        </p:txBody>
      </p:sp>
      <p:sp>
        <p:nvSpPr>
          <p:cNvPr id="71" name="下矢印 70"/>
          <p:cNvSpPr/>
          <p:nvPr/>
        </p:nvSpPr>
        <p:spPr>
          <a:xfrm rot="19200000">
            <a:off x="3165103" y="3609104"/>
            <a:ext cx="192764" cy="75581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4083"/>
            <a:endParaRPr lang="ja-JP" altLang="en-US" sz="1534">
              <a:solidFill>
                <a:prstClr val="white"/>
              </a:solidFill>
              <a:latin typeface="Calibri"/>
              <a:ea typeface="ＭＳ Ｐゴシック" panose="020B0600070205080204" pitchFamily="50" charset="-128"/>
            </a:endParaRPr>
          </a:p>
        </p:txBody>
      </p:sp>
      <p:sp>
        <p:nvSpPr>
          <p:cNvPr id="72" name="下矢印 71"/>
          <p:cNvSpPr/>
          <p:nvPr/>
        </p:nvSpPr>
        <p:spPr>
          <a:xfrm rot="19200000" flipH="1" flipV="1">
            <a:off x="2978944" y="3740369"/>
            <a:ext cx="251356" cy="718712"/>
          </a:xfrm>
          <a:prstGeom prst="downArrow">
            <a:avLst>
              <a:gd name="adj1" fmla="val 39634"/>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4083"/>
            <a:endParaRPr lang="ja-JP" altLang="en-US" sz="1534">
              <a:solidFill>
                <a:prstClr val="white"/>
              </a:solidFill>
              <a:latin typeface="Calibri"/>
              <a:ea typeface="ＭＳ Ｐゴシック" panose="020B0600070205080204" pitchFamily="50" charset="-128"/>
            </a:endParaRPr>
          </a:p>
        </p:txBody>
      </p:sp>
      <p:sp>
        <p:nvSpPr>
          <p:cNvPr id="73" name="角丸四角形 72"/>
          <p:cNvSpPr/>
          <p:nvPr/>
        </p:nvSpPr>
        <p:spPr>
          <a:xfrm>
            <a:off x="6523341" y="2841347"/>
            <a:ext cx="981810" cy="952106"/>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4083"/>
            <a:r>
              <a:rPr lang="ja-JP" altLang="en-US" sz="1534">
                <a:solidFill>
                  <a:prstClr val="black"/>
                </a:solidFill>
                <a:latin typeface="Calibri"/>
                <a:ea typeface="ＭＳ Ｐゴシック" panose="020B0600070205080204" pitchFamily="50" charset="-128"/>
              </a:rPr>
              <a:t>施術所</a:t>
            </a:r>
          </a:p>
        </p:txBody>
      </p:sp>
      <p:sp>
        <p:nvSpPr>
          <p:cNvPr id="36" name="スライド番号プレースホルダ 3"/>
          <p:cNvSpPr>
            <a:spLocks noGrp="1"/>
          </p:cNvSpPr>
          <p:nvPr>
            <p:ph type="sldNum" sz="quarter" idx="12"/>
          </p:nvPr>
        </p:nvSpPr>
        <p:spPr>
          <a:xfrm>
            <a:off x="6553200" y="6356350"/>
            <a:ext cx="2133600" cy="365125"/>
          </a:xfrm>
        </p:spPr>
        <p:txBody>
          <a:bodyPr/>
          <a:lstStyle/>
          <a:p>
            <a:fld id="{8DD9D703-5948-40EC-A5D0-9464E7991EB9}" type="slidenum">
              <a:rPr kumimoji="1" lang="ja-JP" altLang="en-US" sz="2400" smtClean="0"/>
              <a:pPr/>
              <a:t>59</a:t>
            </a:fld>
            <a:endParaRPr kumimoji="1" lang="ja-JP" altLang="en-US" sz="2400"/>
          </a:p>
        </p:txBody>
      </p:sp>
    </p:spTree>
    <p:extLst>
      <p:ext uri="{BB962C8B-B14F-4D97-AF65-F5344CB8AC3E}">
        <p14:creationId xmlns:p14="http://schemas.microsoft.com/office/powerpoint/2010/main" val="140345164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a:xfrm>
            <a:off x="457200" y="274638"/>
            <a:ext cx="8229600" cy="582594"/>
          </a:xfrm>
        </p:spPr>
        <p:txBody>
          <a:bodyPr>
            <a:normAutofit fontScale="90000"/>
          </a:bodyPr>
          <a:lstStyle/>
          <a:p>
            <a:r>
              <a:rPr kumimoji="1" lang="ja-JP" altLang="en-US">
                <a:latin typeface="メイリオ" panose="020B0604030504040204" pitchFamily="50" charset="-128"/>
                <a:ea typeface="メイリオ" panose="020B0604030504040204" pitchFamily="50" charset="-128"/>
              </a:rPr>
              <a:t>療養費の受領委任</a:t>
            </a:r>
          </a:p>
        </p:txBody>
      </p:sp>
      <p:sp>
        <p:nvSpPr>
          <p:cNvPr id="7" name="テキスト プレースホルダ 6"/>
          <p:cNvSpPr>
            <a:spLocks noGrp="1"/>
          </p:cNvSpPr>
          <p:nvPr>
            <p:ph type="body" sz="quarter" idx="3"/>
          </p:nvPr>
        </p:nvSpPr>
        <p:spPr>
          <a:xfrm>
            <a:off x="457200" y="2094885"/>
            <a:ext cx="8229600" cy="4626590"/>
          </a:xfrm>
        </p:spPr>
        <p:txBody>
          <a:bodyPr anchor="t" anchorCtr="0">
            <a:normAutofit lnSpcReduction="10000"/>
          </a:bodyPr>
          <a:lstStyle/>
          <a:p>
            <a:r>
              <a:rPr kumimoji="1" lang="ja-JP" altLang="en-US" sz="2600" u="sng" dirty="0">
                <a:latin typeface="メイリオ" panose="020B0604030504040204" pitchFamily="50" charset="-128"/>
                <a:ea typeface="メイリオ" panose="020B0604030504040204" pitchFamily="50" charset="-128"/>
              </a:rPr>
              <a:t>療養費</a:t>
            </a:r>
            <a:r>
              <a:rPr kumimoji="1" lang="ja-JP" altLang="en-US" u="sng" dirty="0">
                <a:latin typeface="メイリオ" panose="020B0604030504040204" pitchFamily="50" charset="-128"/>
                <a:ea typeface="メイリオ" panose="020B0604030504040204" pitchFamily="50" charset="-128"/>
              </a:rPr>
              <a:t>（現金給付、原則）</a:t>
            </a:r>
            <a:endParaRPr kumimoji="1" lang="en-US" altLang="ja-JP" u="sng" dirty="0">
              <a:latin typeface="メイリオ" panose="020B0604030504040204" pitchFamily="50" charset="-128"/>
              <a:ea typeface="メイリオ" panose="020B0604030504040204" pitchFamily="50" charset="-128"/>
            </a:endParaRPr>
          </a:p>
          <a:p>
            <a:r>
              <a:rPr kumimoji="1" lang="ja-JP" altLang="en-US" b="0" dirty="0">
                <a:latin typeface="メイリオ" panose="020B0604030504040204" pitchFamily="50" charset="-128"/>
                <a:ea typeface="メイリオ" panose="020B0604030504040204" pitchFamily="50" charset="-128"/>
              </a:rPr>
              <a:t>①被保険者（被扶養者を含む）が、施術に要した費用</a:t>
            </a:r>
            <a:endParaRPr kumimoji="1" lang="en-US" altLang="ja-JP" b="0" dirty="0">
              <a:latin typeface="メイリオ" panose="020B0604030504040204" pitchFamily="50" charset="-128"/>
              <a:ea typeface="メイリオ" panose="020B0604030504040204" pitchFamily="50" charset="-128"/>
            </a:endParaRPr>
          </a:p>
          <a:p>
            <a:r>
              <a:rPr kumimoji="1" lang="ja-JP" altLang="en-US" b="0" dirty="0">
                <a:latin typeface="メイリオ" panose="020B0604030504040204" pitchFamily="50" charset="-128"/>
                <a:ea typeface="メイリオ" panose="020B0604030504040204" pitchFamily="50" charset="-128"/>
              </a:rPr>
              <a:t>（１０割）を施術管理者に支払う</a:t>
            </a:r>
            <a:endParaRPr kumimoji="1" lang="en-US" altLang="ja-JP" b="0" dirty="0">
              <a:latin typeface="メイリオ" panose="020B0604030504040204" pitchFamily="50" charset="-128"/>
              <a:ea typeface="メイリオ" panose="020B0604030504040204" pitchFamily="50" charset="-128"/>
            </a:endParaRPr>
          </a:p>
          <a:p>
            <a:r>
              <a:rPr lang="ja-JP" altLang="en-US" b="0" dirty="0">
                <a:latin typeface="メイリオ" panose="020B0604030504040204" pitchFamily="50" charset="-128"/>
                <a:ea typeface="メイリオ" panose="020B0604030504040204" pitchFamily="50" charset="-128"/>
              </a:rPr>
              <a:t>②被保険者が、療養費を保険者へ請求する</a:t>
            </a:r>
            <a:endParaRPr lang="en-US" altLang="ja-JP" b="0" dirty="0">
              <a:latin typeface="メイリオ" panose="020B0604030504040204" pitchFamily="50" charset="-128"/>
              <a:ea typeface="メイリオ" panose="020B0604030504040204" pitchFamily="50" charset="-128"/>
            </a:endParaRPr>
          </a:p>
          <a:p>
            <a:r>
              <a:rPr kumimoji="1" lang="ja-JP" altLang="en-US" b="0" dirty="0">
                <a:latin typeface="メイリオ" panose="020B0604030504040204" pitchFamily="50" charset="-128"/>
                <a:ea typeface="メイリオ" panose="020B0604030504040204" pitchFamily="50" charset="-128"/>
              </a:rPr>
              <a:t>③保険者が、被保険者へ療養費を支払う</a:t>
            </a:r>
            <a:endParaRPr kumimoji="1" lang="en-US" altLang="ja-JP" b="0" dirty="0">
              <a:latin typeface="メイリオ" panose="020B0604030504040204" pitchFamily="50" charset="-128"/>
              <a:ea typeface="メイリオ" panose="020B0604030504040204" pitchFamily="50" charset="-128"/>
            </a:endParaRPr>
          </a:p>
          <a:p>
            <a:r>
              <a:rPr kumimoji="1" lang="ja-JP" altLang="en-US" sz="2600" u="sng" dirty="0">
                <a:latin typeface="メイリオ" panose="020B0604030504040204" pitchFamily="50" charset="-128"/>
                <a:ea typeface="メイリオ" panose="020B0604030504040204" pitchFamily="50" charset="-128"/>
              </a:rPr>
              <a:t>療養費（受領委任）</a:t>
            </a:r>
            <a:endParaRPr kumimoji="1" lang="en-US" altLang="ja-JP" sz="2600" u="sng" dirty="0">
              <a:latin typeface="メイリオ" panose="020B0604030504040204" pitchFamily="50" charset="-128"/>
              <a:ea typeface="メイリオ" panose="020B0604030504040204" pitchFamily="50" charset="-128"/>
            </a:endParaRPr>
          </a:p>
          <a:p>
            <a:r>
              <a:rPr kumimoji="1" lang="ja-JP" altLang="en-US" b="0" dirty="0">
                <a:latin typeface="メイリオ" panose="020B0604030504040204" pitchFamily="50" charset="-128"/>
                <a:ea typeface="メイリオ" panose="020B0604030504040204" pitchFamily="50" charset="-128"/>
              </a:rPr>
              <a:t>①被保険者が、施術に要した費用の一部負担金相当額を施術管理者に支払い、施術管理者に対し療養費の受領を委任する</a:t>
            </a:r>
            <a:endParaRPr kumimoji="1" lang="en-US" altLang="ja-JP" b="0" dirty="0">
              <a:latin typeface="メイリオ" panose="020B0604030504040204" pitchFamily="50" charset="-128"/>
              <a:ea typeface="メイリオ" panose="020B0604030504040204" pitchFamily="50" charset="-128"/>
            </a:endParaRPr>
          </a:p>
          <a:p>
            <a:r>
              <a:rPr kumimoji="1" lang="ja-JP" altLang="en-US" b="0" dirty="0">
                <a:latin typeface="メイリオ" panose="020B0604030504040204" pitchFamily="50" charset="-128"/>
                <a:ea typeface="メイリオ" panose="020B0604030504040204" pitchFamily="50" charset="-128"/>
              </a:rPr>
              <a:t>②施術管理者が、保険者へ療養費を請求する</a:t>
            </a:r>
            <a:endParaRPr kumimoji="1" lang="en-US" altLang="ja-JP" b="0" dirty="0">
              <a:latin typeface="メイリオ" panose="020B0604030504040204" pitchFamily="50" charset="-128"/>
              <a:ea typeface="メイリオ" panose="020B0604030504040204" pitchFamily="50" charset="-128"/>
            </a:endParaRPr>
          </a:p>
          <a:p>
            <a:r>
              <a:rPr kumimoji="1" lang="ja-JP" altLang="en-US" b="0" dirty="0">
                <a:latin typeface="メイリオ" panose="020B0604030504040204" pitchFamily="50" charset="-128"/>
                <a:ea typeface="メイリオ" panose="020B0604030504040204" pitchFamily="50" charset="-128"/>
              </a:rPr>
              <a:t>③保険者が、施術管理者へ療養費を支払う</a:t>
            </a:r>
          </a:p>
        </p:txBody>
      </p:sp>
      <p:sp>
        <p:nvSpPr>
          <p:cNvPr id="32" name="スライド番号プレースホルダ 31"/>
          <p:cNvSpPr>
            <a:spLocks noGrp="1"/>
          </p:cNvSpPr>
          <p:nvPr>
            <p:ph type="sldNum" sz="quarter" idx="12"/>
          </p:nvPr>
        </p:nvSpPr>
        <p:spPr/>
        <p:txBody>
          <a:bodyPr/>
          <a:lstStyle/>
          <a:p>
            <a:fld id="{8DD9D703-5948-40EC-A5D0-9464E7991EB9}" type="slidenum">
              <a:rPr kumimoji="1" lang="ja-JP" altLang="en-US" sz="2400" smtClean="0"/>
              <a:pPr/>
              <a:t>60</a:t>
            </a:fld>
            <a:endParaRPr kumimoji="1" lang="ja-JP" altLang="en-US" sz="2400"/>
          </a:p>
        </p:txBody>
      </p:sp>
      <p:sp>
        <p:nvSpPr>
          <p:cNvPr id="26" name="コンテンツ プレースホルダ 5"/>
          <p:cNvSpPr txBox="1">
            <a:spLocks/>
          </p:cNvSpPr>
          <p:nvPr/>
        </p:nvSpPr>
        <p:spPr>
          <a:xfrm>
            <a:off x="4714876" y="2852936"/>
            <a:ext cx="4040188" cy="3558979"/>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1" lang="ja-JP" altLang="en-US" sz="1600" b="0" i="0" u="none" strike="noStrike" kern="1200" cap="none" spc="0" normalizeH="0" baseline="0" noProof="0">
                <a:ln>
                  <a:noFill/>
                </a:ln>
                <a:solidFill>
                  <a:schemeClr val="tx1"/>
                </a:solidFill>
                <a:effectLst/>
                <a:uLnTx/>
                <a:uFillTx/>
                <a:latin typeface="ＡＲ丸ゴシック体Ｍ" pitchFamily="49" charset="-128"/>
                <a:ea typeface="ＡＲ丸ゴシック体Ｍ" pitchFamily="49" charset="-128"/>
                <a:cs typeface="+mn-cs"/>
              </a:rPr>
              <a:t>　</a:t>
            </a:r>
          </a:p>
        </p:txBody>
      </p:sp>
      <p:sp>
        <p:nvSpPr>
          <p:cNvPr id="33" name="タイトル 3"/>
          <p:cNvSpPr txBox="1">
            <a:spLocks/>
          </p:cNvSpPr>
          <p:nvPr/>
        </p:nvSpPr>
        <p:spPr>
          <a:xfrm>
            <a:off x="388936" y="998994"/>
            <a:ext cx="8229600" cy="1095891"/>
          </a:xfrm>
          <a:prstGeom prst="rect">
            <a:avLst/>
          </a:prstGeom>
        </p:spPr>
        <p:txBody>
          <a:bodyPr vert="horz" lIns="91440" tIns="45720" rIns="91440" bIns="45720" rtlCol="0" anchor="ctr">
            <a:noAutofit/>
          </a:bodyPr>
          <a:lstStyle/>
          <a:p>
            <a:pPr lvl="0">
              <a:spcBef>
                <a:spcPct val="0"/>
              </a:spcBef>
              <a:defRPr/>
            </a:pPr>
            <a:r>
              <a:rPr kumimoji="1" lang="ja-JP" altLang="en-US" sz="240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j-cs"/>
              </a:rPr>
              <a:t>○　</a:t>
            </a:r>
            <a:r>
              <a:rPr lang="ja-JP" altLang="en-US" sz="2400" dirty="0">
                <a:latin typeface="メイリオ" panose="020B0604030504040204" pitchFamily="50" charset="-128"/>
                <a:ea typeface="メイリオ" panose="020B0604030504040204" pitchFamily="50" charset="-128"/>
                <a:cs typeface="+mj-cs"/>
              </a:rPr>
              <a:t>はり・きゅう及びあん摩マッサージ指圧に係る療養費</a:t>
            </a:r>
            <a:endParaRPr lang="en-US" altLang="ja-JP" sz="2400" dirty="0">
              <a:latin typeface="メイリオ" panose="020B0604030504040204" pitchFamily="50" charset="-128"/>
              <a:ea typeface="メイリオ" panose="020B0604030504040204" pitchFamily="50" charset="-128"/>
              <a:cs typeface="+mj-cs"/>
            </a:endParaRPr>
          </a:p>
          <a:p>
            <a:pPr lvl="0">
              <a:spcBef>
                <a:spcPct val="0"/>
              </a:spcBef>
              <a:defRPr/>
            </a:pPr>
            <a:r>
              <a:rPr kumimoji="1" lang="ja-JP" altLang="en-US" sz="240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j-cs"/>
              </a:rPr>
              <a:t>　については、受領委任の制度により、実質的に療養の給</a:t>
            </a:r>
            <a:endParaRPr kumimoji="1" lang="en-US" altLang="ja-JP" sz="240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j-cs"/>
            </a:endParaRPr>
          </a:p>
          <a:p>
            <a:pPr lvl="0">
              <a:spcBef>
                <a:spcPct val="0"/>
              </a:spcBef>
              <a:defRPr/>
            </a:pPr>
            <a:r>
              <a:rPr kumimoji="1" lang="ja-JP" altLang="en-US" sz="2400" i="0" u="none" strike="noStrike" kern="1200" cap="none" spc="0" normalizeH="0" baseline="0" noProof="0" dirty="0">
                <a:ln>
                  <a:noFill/>
                </a:ln>
                <a:solidFill>
                  <a:schemeClr val="tx1"/>
                </a:solidFill>
                <a:effectLst/>
                <a:uLnTx/>
                <a:uFillTx/>
                <a:latin typeface="メイリオ" panose="020B0604030504040204" pitchFamily="50" charset="-128"/>
                <a:ea typeface="メイリオ" panose="020B0604030504040204" pitchFamily="50" charset="-128"/>
                <a:cs typeface="+mj-cs"/>
              </a:rPr>
              <a:t>　付と同様の取扱いとなります。</a:t>
            </a:r>
            <a:r>
              <a:rPr kumimoji="1" lang="ja-JP" altLang="en-US" sz="2400" i="0" u="none" strike="noStrike" kern="1200" cap="none" spc="0" normalizeH="0" baseline="0" noProof="0" dirty="0">
                <a:ln>
                  <a:noFill/>
                </a:ln>
                <a:solidFill>
                  <a:schemeClr val="tx1"/>
                </a:solidFill>
                <a:effectLst/>
                <a:uLnTx/>
                <a:uFillTx/>
                <a:latin typeface="+mj-lt"/>
                <a:ea typeface="+mj-ea"/>
                <a:cs typeface="+mj-cs"/>
              </a:rPr>
              <a:t>　</a:t>
            </a:r>
          </a:p>
        </p:txBody>
      </p:sp>
    </p:spTree>
    <p:extLst>
      <p:ext uri="{BB962C8B-B14F-4D97-AF65-F5344CB8AC3E}">
        <p14:creationId xmlns:p14="http://schemas.microsoft.com/office/powerpoint/2010/main" val="353159457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1"/>
          <p:cNvSpPr txBox="1">
            <a:spLocks/>
          </p:cNvSpPr>
          <p:nvPr/>
        </p:nvSpPr>
        <p:spPr>
          <a:xfrm>
            <a:off x="464736" y="44451"/>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ja-JP" altLang="en-US">
                <a:latin typeface="メイリオ" panose="020B0604030504040204" pitchFamily="50" charset="-128"/>
                <a:ea typeface="メイリオ" panose="020B0604030504040204" pitchFamily="50" charset="-128"/>
              </a:rPr>
              <a:t>受領委任の取扱規程</a:t>
            </a:r>
          </a:p>
        </p:txBody>
      </p:sp>
      <p:sp>
        <p:nvSpPr>
          <p:cNvPr id="6" name="コンテンツ プレースホルダ 5"/>
          <p:cNvSpPr>
            <a:spLocks noGrp="1"/>
          </p:cNvSpPr>
          <p:nvPr>
            <p:ph sz="half" idx="2"/>
          </p:nvPr>
        </p:nvSpPr>
        <p:spPr>
          <a:xfrm>
            <a:off x="539552" y="1052736"/>
            <a:ext cx="8321007" cy="5472608"/>
          </a:xfrm>
        </p:spPr>
        <p:txBody>
          <a:bodyPr>
            <a:normAutofit fontScale="85000" lnSpcReduction="10000"/>
          </a:bodyPr>
          <a:lstStyle/>
          <a:p>
            <a:r>
              <a:rPr kumimoji="1" lang="ja-JP" altLang="en-US" sz="3100" b="1" dirty="0">
                <a:latin typeface="メイリオ" panose="020B0604030504040204" pitchFamily="50" charset="-128"/>
                <a:ea typeface="メイリオ" panose="020B0604030504040204" pitchFamily="50" charset="-128"/>
              </a:rPr>
              <a:t>受領委任の留意点</a:t>
            </a:r>
            <a:endParaRPr kumimoji="1" lang="en-US" altLang="ja-JP" sz="3100" b="1" dirty="0">
              <a:latin typeface="メイリオ" panose="020B0604030504040204" pitchFamily="50" charset="-128"/>
              <a:ea typeface="メイリオ" panose="020B0604030504040204" pitchFamily="50" charset="-128"/>
            </a:endParaRPr>
          </a:p>
          <a:p>
            <a:pPr>
              <a:buNone/>
            </a:pPr>
            <a:r>
              <a:rPr lang="ja-JP" altLang="en-US" sz="2000" dirty="0">
                <a:latin typeface="メイリオ" panose="020B0604030504040204" pitchFamily="50" charset="-128"/>
                <a:ea typeface="メイリオ" panose="020B0604030504040204" pitchFamily="50" charset="-128"/>
              </a:rPr>
              <a:t>　</a:t>
            </a:r>
            <a:r>
              <a:rPr lang="ja-JP" altLang="en-US" sz="2800" dirty="0">
                <a:latin typeface="メイリオ" panose="020B0604030504040204" pitchFamily="50" charset="-128"/>
                <a:ea typeface="メイリオ" panose="020B0604030504040204" pitchFamily="50" charset="-128"/>
              </a:rPr>
              <a:t>○　受領委任の取扱いを希望する施術管理者である施術</a:t>
            </a:r>
            <a:endParaRPr lang="en-US" altLang="ja-JP" sz="2800" dirty="0">
              <a:latin typeface="メイリオ" panose="020B0604030504040204" pitchFamily="50" charset="-128"/>
              <a:ea typeface="メイリオ" panose="020B0604030504040204" pitchFamily="50" charset="-128"/>
            </a:endParaRPr>
          </a:p>
          <a:p>
            <a:pPr>
              <a:buNone/>
            </a:pPr>
            <a:r>
              <a:rPr lang="ja-JP" altLang="en-US" sz="2800" dirty="0">
                <a:latin typeface="メイリオ" panose="020B0604030504040204" pitchFamily="50" charset="-128"/>
                <a:ea typeface="メイリオ" panose="020B0604030504040204" pitchFamily="50" charset="-128"/>
              </a:rPr>
              <a:t>　　者は、「受領委任の取扱い」に定める事項を遵守する</a:t>
            </a:r>
            <a:endParaRPr lang="en-US" altLang="ja-JP" sz="2800" dirty="0">
              <a:latin typeface="メイリオ" panose="020B0604030504040204" pitchFamily="50" charset="-128"/>
              <a:ea typeface="メイリオ" panose="020B0604030504040204" pitchFamily="50" charset="-128"/>
            </a:endParaRPr>
          </a:p>
          <a:p>
            <a:pPr>
              <a:buNone/>
            </a:pPr>
            <a:r>
              <a:rPr lang="ja-JP" altLang="en-US" sz="2800" dirty="0">
                <a:latin typeface="メイリオ" panose="020B0604030504040204" pitchFamily="50" charset="-128"/>
                <a:ea typeface="メイリオ" panose="020B0604030504040204" pitchFamily="50" charset="-128"/>
              </a:rPr>
              <a:t>　　ことについて</a:t>
            </a:r>
            <a:r>
              <a:rPr lang="ja-JP" altLang="en-US" sz="2800" b="1" u="sng" dirty="0">
                <a:latin typeface="メイリオ" panose="020B0604030504040204" pitchFamily="50" charset="-128"/>
                <a:ea typeface="メイリオ" panose="020B0604030504040204" pitchFamily="50" charset="-128"/>
              </a:rPr>
              <a:t>確約</a:t>
            </a:r>
            <a:r>
              <a:rPr lang="ja-JP" altLang="en-US" sz="2800" dirty="0">
                <a:latin typeface="メイリオ" panose="020B0604030504040204" pitchFamily="50" charset="-128"/>
                <a:ea typeface="メイリオ" panose="020B0604030504040204" pitchFamily="50" charset="-128"/>
              </a:rPr>
              <a:t>しなければならない。</a:t>
            </a:r>
            <a:endParaRPr lang="en-US" altLang="ja-JP" sz="2800" dirty="0">
              <a:latin typeface="メイリオ" panose="020B0604030504040204" pitchFamily="50" charset="-128"/>
              <a:ea typeface="メイリオ" panose="020B0604030504040204" pitchFamily="50" charset="-128"/>
            </a:endParaRPr>
          </a:p>
          <a:p>
            <a:pPr>
              <a:buNone/>
            </a:pPr>
            <a:r>
              <a:rPr kumimoji="1" lang="ja-JP" altLang="en-US" sz="2800" dirty="0">
                <a:latin typeface="メイリオ" panose="020B0604030504040204" pitchFamily="50" charset="-128"/>
                <a:ea typeface="メイリオ" panose="020B0604030504040204" pitchFamily="50" charset="-128"/>
              </a:rPr>
              <a:t>　　　また、確約を行った施術管理者は、施術所において</a:t>
            </a:r>
            <a:endParaRPr kumimoji="1" lang="en-US" altLang="ja-JP" sz="2800" dirty="0">
              <a:latin typeface="メイリオ" panose="020B0604030504040204" pitchFamily="50" charset="-128"/>
              <a:ea typeface="メイリオ" panose="020B0604030504040204" pitchFamily="50" charset="-128"/>
            </a:endParaRPr>
          </a:p>
          <a:p>
            <a:pPr>
              <a:buNone/>
            </a:pPr>
            <a:r>
              <a:rPr kumimoji="1" lang="ja-JP" altLang="en-US" sz="2800" dirty="0">
                <a:latin typeface="メイリオ" panose="020B0604030504040204" pitchFamily="50" charset="-128"/>
                <a:ea typeface="メイリオ" panose="020B0604030504040204" pitchFamily="50" charset="-128"/>
              </a:rPr>
              <a:t>　　勤務する他の施術者から保険施術の取扱いに</a:t>
            </a:r>
            <a:r>
              <a:rPr lang="ja-JP" altLang="en-US" sz="2800" dirty="0">
                <a:latin typeface="メイリオ" panose="020B0604030504040204" pitchFamily="50" charset="-128"/>
                <a:ea typeface="メイリオ" panose="020B0604030504040204" pitchFamily="50" charset="-128"/>
              </a:rPr>
              <a:t>定める事</a:t>
            </a:r>
            <a:endParaRPr lang="en-US" altLang="ja-JP" sz="2800" dirty="0">
              <a:latin typeface="メイリオ" panose="020B0604030504040204" pitchFamily="50" charset="-128"/>
              <a:ea typeface="メイリオ" panose="020B0604030504040204" pitchFamily="50" charset="-128"/>
            </a:endParaRPr>
          </a:p>
          <a:p>
            <a:pPr>
              <a:buNone/>
            </a:pPr>
            <a:r>
              <a:rPr lang="ja-JP" altLang="en-US" sz="2800" dirty="0">
                <a:latin typeface="メイリオ" panose="020B0604030504040204" pitchFamily="50" charset="-128"/>
                <a:ea typeface="メイリオ" panose="020B0604030504040204" pitchFamily="50" charset="-128"/>
              </a:rPr>
              <a:t>　　項を遵守し、受領委任の取扱いに係る施術並びに指</a:t>
            </a:r>
            <a:endParaRPr lang="en-US" altLang="ja-JP" sz="2800" dirty="0">
              <a:latin typeface="メイリオ" panose="020B0604030504040204" pitchFamily="50" charset="-128"/>
              <a:ea typeface="メイリオ" panose="020B0604030504040204" pitchFamily="50" charset="-128"/>
            </a:endParaRPr>
          </a:p>
          <a:p>
            <a:pPr>
              <a:buNone/>
            </a:pPr>
            <a:r>
              <a:rPr lang="ja-JP" altLang="en-US" sz="2800" dirty="0">
                <a:latin typeface="メイリオ" panose="020B0604030504040204" pitchFamily="50" charset="-128"/>
                <a:ea typeface="メイリオ" panose="020B0604030504040204" pitchFamily="50" charset="-128"/>
              </a:rPr>
              <a:t>　　導・監査の適用を受けることについて</a:t>
            </a:r>
            <a:r>
              <a:rPr lang="ja-JP" altLang="en-US" sz="2800" b="1" u="sng" dirty="0">
                <a:latin typeface="メイリオ" panose="020B0604030504040204" pitchFamily="50" charset="-128"/>
                <a:ea typeface="メイリオ" panose="020B0604030504040204" pitchFamily="50" charset="-128"/>
              </a:rPr>
              <a:t>同意</a:t>
            </a:r>
            <a:r>
              <a:rPr lang="ja-JP" altLang="en-US" sz="2800" dirty="0">
                <a:latin typeface="メイリオ" panose="020B0604030504040204" pitchFamily="50" charset="-128"/>
                <a:ea typeface="メイリオ" panose="020B0604030504040204" pitchFamily="50" charset="-128"/>
              </a:rPr>
              <a:t>を受け、当</a:t>
            </a:r>
            <a:endParaRPr lang="en-US" altLang="ja-JP" sz="2800" dirty="0">
              <a:latin typeface="メイリオ" panose="020B0604030504040204" pitchFamily="50" charset="-128"/>
              <a:ea typeface="メイリオ" panose="020B0604030504040204" pitchFamily="50" charset="-128"/>
            </a:endParaRPr>
          </a:p>
          <a:p>
            <a:pPr>
              <a:buNone/>
            </a:pPr>
            <a:r>
              <a:rPr lang="ja-JP" altLang="en-US" sz="2800" dirty="0">
                <a:latin typeface="メイリオ" panose="020B0604030504040204" pitchFamily="50" charset="-128"/>
                <a:ea typeface="メイリオ" panose="020B0604030504040204" pitchFamily="50" charset="-128"/>
              </a:rPr>
              <a:t>　　該施術所及び勤務する施術者に関する事項について申</a:t>
            </a:r>
            <a:endParaRPr lang="en-US" altLang="ja-JP" sz="2800" dirty="0">
              <a:latin typeface="メイリオ" panose="020B0604030504040204" pitchFamily="50" charset="-128"/>
              <a:ea typeface="メイリオ" panose="020B0604030504040204" pitchFamily="50" charset="-128"/>
            </a:endParaRPr>
          </a:p>
          <a:p>
            <a:pPr>
              <a:buNone/>
            </a:pPr>
            <a:r>
              <a:rPr lang="ja-JP" altLang="en-US" sz="2800" dirty="0">
                <a:latin typeface="メイリオ" panose="020B0604030504040204" pitchFamily="50" charset="-128"/>
                <a:ea typeface="メイリオ" panose="020B0604030504040204" pitchFamily="50" charset="-128"/>
              </a:rPr>
              <a:t>　　し出ること。</a:t>
            </a:r>
            <a:r>
              <a:rPr kumimoji="1" lang="ja-JP" altLang="en-US" sz="2000" dirty="0">
                <a:latin typeface="メイリオ" panose="020B0604030504040204" pitchFamily="50" charset="-128"/>
                <a:ea typeface="メイリオ" panose="020B0604030504040204" pitchFamily="50" charset="-128"/>
              </a:rPr>
              <a:t>　</a:t>
            </a:r>
            <a:endParaRPr lang="en-US" altLang="ja-JP" sz="2000" dirty="0">
              <a:latin typeface="メイリオ" panose="020B0604030504040204" pitchFamily="50" charset="-128"/>
              <a:ea typeface="メイリオ" panose="020B0604030504040204" pitchFamily="50" charset="-128"/>
            </a:endParaRPr>
          </a:p>
          <a:p>
            <a:pPr>
              <a:buNone/>
            </a:pPr>
            <a:r>
              <a:rPr kumimoji="1" lang="ja-JP" altLang="en-US" sz="2800" dirty="0">
                <a:latin typeface="メイリオ" panose="020B0604030504040204" pitchFamily="50" charset="-128"/>
                <a:ea typeface="メイリオ" panose="020B0604030504040204" pitchFamily="50" charset="-128"/>
              </a:rPr>
              <a:t>　　　以上により</a:t>
            </a:r>
            <a:r>
              <a:rPr kumimoji="1" lang="ja-JP" altLang="en-US" sz="2800" b="1" u="sng" dirty="0">
                <a:latin typeface="メイリオ" panose="020B0604030504040204" pitchFamily="50" charset="-128"/>
                <a:ea typeface="メイリオ" panose="020B0604030504040204" pitchFamily="50" charset="-128"/>
              </a:rPr>
              <a:t>承諾</a:t>
            </a:r>
            <a:r>
              <a:rPr kumimoji="1" lang="ja-JP" altLang="en-US" sz="2800" dirty="0">
                <a:latin typeface="メイリオ" panose="020B0604030504040204" pitchFamily="50" charset="-128"/>
                <a:ea typeface="メイリオ" panose="020B0604030504040204" pitchFamily="50" charset="-128"/>
              </a:rPr>
              <a:t>がなされることになる</a:t>
            </a:r>
            <a:r>
              <a:rPr lang="ja-JP" altLang="en-US" sz="2800" dirty="0">
                <a:latin typeface="メイリオ" panose="020B0604030504040204" pitchFamily="50" charset="-128"/>
                <a:ea typeface="メイリオ" panose="020B0604030504040204" pitchFamily="50" charset="-128"/>
              </a:rPr>
              <a:t>。</a:t>
            </a:r>
            <a:endParaRPr lang="en-US" altLang="ja-JP" sz="2800" dirty="0">
              <a:latin typeface="メイリオ" panose="020B0604030504040204" pitchFamily="50" charset="-128"/>
              <a:ea typeface="メイリオ" panose="020B0604030504040204" pitchFamily="50" charset="-128"/>
            </a:endParaRPr>
          </a:p>
          <a:p>
            <a:pPr algn="just">
              <a:buNone/>
            </a:pPr>
            <a:r>
              <a:rPr lang="ja-JP" altLang="en-US" sz="2800" dirty="0">
                <a:latin typeface="メイリオ" panose="020B0604030504040204" pitchFamily="50" charset="-128"/>
                <a:ea typeface="メイリオ" panose="020B0604030504040204" pitchFamily="50" charset="-128"/>
              </a:rPr>
              <a:t>　　　なお、申し出のない施術者が行った施術について</a:t>
            </a:r>
            <a:endParaRPr lang="en-US" altLang="ja-JP" sz="2800" dirty="0">
              <a:latin typeface="メイリオ" panose="020B0604030504040204" pitchFamily="50" charset="-128"/>
              <a:ea typeface="メイリオ" panose="020B0604030504040204" pitchFamily="50" charset="-128"/>
            </a:endParaRPr>
          </a:p>
          <a:p>
            <a:pPr algn="just">
              <a:buNone/>
            </a:pPr>
            <a:r>
              <a:rPr lang="ja-JP" altLang="en-US" sz="2800" dirty="0">
                <a:latin typeface="メイリオ" panose="020B0604030504040204" pitchFamily="50" charset="-128"/>
                <a:ea typeface="メイリオ" panose="020B0604030504040204" pitchFamily="50" charset="-128"/>
              </a:rPr>
              <a:t>　　は、受領委任の取扱いができない。</a:t>
            </a:r>
            <a:r>
              <a:rPr kumimoji="1" lang="ja-JP" altLang="en-US" sz="2800" dirty="0">
                <a:latin typeface="メイリオ" panose="020B0604030504040204" pitchFamily="50" charset="-128"/>
                <a:ea typeface="メイリオ" panose="020B0604030504040204" pitchFamily="50" charset="-128"/>
              </a:rPr>
              <a:t>　　　　　</a:t>
            </a:r>
            <a:r>
              <a:rPr kumimoji="1" lang="ja-JP" altLang="en-US" sz="2000" dirty="0">
                <a:latin typeface="メイリオ" panose="020B0604030504040204" pitchFamily="50" charset="-128"/>
                <a:ea typeface="メイリオ" panose="020B0604030504040204" pitchFamily="50" charset="-128"/>
              </a:rPr>
              <a:t>　　</a:t>
            </a:r>
          </a:p>
        </p:txBody>
      </p:sp>
      <p:sp>
        <p:nvSpPr>
          <p:cNvPr id="5" name="スライド番号プレースホルダ 4"/>
          <p:cNvSpPr>
            <a:spLocks noGrp="1"/>
          </p:cNvSpPr>
          <p:nvPr>
            <p:ph type="sldNum" sz="quarter" idx="12"/>
          </p:nvPr>
        </p:nvSpPr>
        <p:spPr/>
        <p:txBody>
          <a:bodyPr/>
          <a:lstStyle/>
          <a:p>
            <a:fld id="{8DD9D703-5948-40EC-A5D0-9464E7991EB9}" type="slidenum">
              <a:rPr kumimoji="1" lang="ja-JP" altLang="en-US" sz="2400" smtClean="0"/>
              <a:pPr/>
              <a:t>61</a:t>
            </a:fld>
            <a:endParaRPr kumimoji="1" lang="ja-JP" altLang="en-US" sz="2400"/>
          </a:p>
        </p:txBody>
      </p:sp>
    </p:spTree>
    <p:extLst>
      <p:ext uri="{BB962C8B-B14F-4D97-AF65-F5344CB8AC3E}">
        <p14:creationId xmlns:p14="http://schemas.microsoft.com/office/powerpoint/2010/main" val="329387561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a:xfrm>
            <a:off x="473830" y="1417638"/>
            <a:ext cx="8229600" cy="4819674"/>
          </a:xfrm>
        </p:spPr>
        <p:txBody>
          <a:bodyPr>
            <a:normAutofit fontScale="55000" lnSpcReduction="20000"/>
          </a:bodyPr>
          <a:lstStyle/>
          <a:p>
            <a:pPr marL="0" indent="0">
              <a:buNone/>
            </a:pPr>
            <a:r>
              <a:rPr kumimoji="1" lang="ja-JP" altLang="en-US" sz="5900"/>
              <a:t>　受領委任の取扱いは、取扱規程を遵守する</a:t>
            </a:r>
            <a:r>
              <a:rPr kumimoji="1" lang="ja-JP" altLang="en-US" sz="5900" err="1"/>
              <a:t>こ</a:t>
            </a:r>
            <a:endParaRPr kumimoji="1" lang="en-US" altLang="ja-JP" sz="5900"/>
          </a:p>
          <a:p>
            <a:pPr marL="0" indent="0">
              <a:buNone/>
            </a:pPr>
            <a:r>
              <a:rPr kumimoji="1" lang="ja-JP" altLang="en-US" sz="5900" err="1"/>
              <a:t>とを</a:t>
            </a:r>
            <a:r>
              <a:rPr kumimoji="1" lang="ja-JP" altLang="en-US" sz="5900"/>
              <a:t>確約し、各厚生（支）局長、</a:t>
            </a:r>
            <a:r>
              <a:rPr lang="ja-JP" altLang="en-US" sz="5900"/>
              <a:t>各都道府県</a:t>
            </a:r>
            <a:r>
              <a:rPr kumimoji="1" lang="ja-JP" altLang="en-US" sz="5900"/>
              <a:t>知事</a:t>
            </a:r>
            <a:endParaRPr kumimoji="1" lang="en-US" altLang="ja-JP" sz="5900"/>
          </a:p>
          <a:p>
            <a:pPr marL="0" indent="0">
              <a:buNone/>
            </a:pPr>
            <a:r>
              <a:rPr kumimoji="1" lang="ja-JP" altLang="en-US" sz="5900"/>
              <a:t>と施術管理者本人が契約を締結します。</a:t>
            </a:r>
            <a:endParaRPr kumimoji="1" lang="en-US" altLang="ja-JP" sz="5900"/>
          </a:p>
          <a:p>
            <a:endParaRPr lang="en-US" altLang="ja-JP" sz="5100"/>
          </a:p>
          <a:p>
            <a:pPr>
              <a:buNone/>
            </a:pPr>
            <a:r>
              <a:rPr lang="ja-JP" altLang="en-US" sz="5100"/>
              <a:t>　　</a:t>
            </a:r>
            <a:r>
              <a:rPr lang="ja-JP" altLang="en-US" sz="5800"/>
              <a:t>開設者との契約の締結ではありません。</a:t>
            </a:r>
            <a:endParaRPr lang="en-US" altLang="ja-JP" sz="5800"/>
          </a:p>
          <a:p>
            <a:pPr>
              <a:buNone/>
            </a:pPr>
            <a:r>
              <a:rPr kumimoji="1" lang="ja-JP" altLang="en-US"/>
              <a:t>　　　　　</a:t>
            </a:r>
            <a:r>
              <a:rPr lang="ja-JP" altLang="en-US"/>
              <a:t>　　　　　</a:t>
            </a:r>
            <a:r>
              <a:rPr kumimoji="1" lang="ja-JP" altLang="en-US"/>
              <a:t>　</a:t>
            </a:r>
            <a:endParaRPr kumimoji="1" lang="en-US" altLang="ja-JP"/>
          </a:p>
          <a:p>
            <a:pPr>
              <a:buNone/>
            </a:pPr>
            <a:endParaRPr lang="en-US" altLang="ja-JP"/>
          </a:p>
          <a:p>
            <a:pPr>
              <a:buNone/>
            </a:pPr>
            <a:endParaRPr lang="en-US" altLang="ja-JP">
              <a:solidFill>
                <a:srgbClr val="FF0000"/>
              </a:solidFill>
            </a:endParaRPr>
          </a:p>
          <a:p>
            <a:pPr algn="ctr">
              <a:buNone/>
            </a:pPr>
            <a:r>
              <a:rPr kumimoji="1" lang="ja-JP" altLang="en-US" sz="5100" b="1" u="sng"/>
              <a:t>不正、不当な請求があった場合等の責任は、</a:t>
            </a:r>
            <a:endParaRPr kumimoji="1" lang="en-US" altLang="ja-JP" sz="5100" b="1" u="sng"/>
          </a:p>
          <a:p>
            <a:pPr algn="ctr">
              <a:buNone/>
            </a:pPr>
            <a:r>
              <a:rPr kumimoji="1" lang="ja-JP" altLang="en-US" sz="5100" b="1" u="sng"/>
              <a:t>施術管理者及び施術所の開設者が負います。</a:t>
            </a:r>
            <a:endParaRPr kumimoji="1" lang="en-US" altLang="ja-JP" sz="5100" b="1" u="sng"/>
          </a:p>
          <a:p>
            <a:pPr>
              <a:buNone/>
            </a:pPr>
            <a:r>
              <a:rPr lang="en-US" altLang="ja-JP" b="1">
                <a:solidFill>
                  <a:srgbClr val="FF0000"/>
                </a:solidFill>
              </a:rPr>
              <a:t>                  </a:t>
            </a:r>
            <a:r>
              <a:rPr lang="ja-JP" altLang="en-US" b="1">
                <a:solidFill>
                  <a:srgbClr val="FF0000"/>
                </a:solidFill>
              </a:rPr>
              <a:t>　　　　</a:t>
            </a:r>
            <a:endParaRPr kumimoji="1" lang="en-US" altLang="ja-JP">
              <a:solidFill>
                <a:srgbClr val="FF0000"/>
              </a:solidFill>
            </a:endParaRPr>
          </a:p>
          <a:p>
            <a:pPr>
              <a:buNone/>
            </a:pPr>
            <a:r>
              <a:rPr lang="ja-JP" altLang="en-US"/>
              <a:t>　　　</a:t>
            </a:r>
            <a:r>
              <a:rPr kumimoji="1" lang="ja-JP" altLang="en-US"/>
              <a:t>　　　　　　　</a:t>
            </a:r>
            <a:r>
              <a:rPr lang="ja-JP" altLang="en-US"/>
              <a:t>　　　　　　　　</a:t>
            </a:r>
            <a:endParaRPr kumimoji="1" lang="ja-JP" altLang="en-US"/>
          </a:p>
        </p:txBody>
      </p:sp>
      <p:sp>
        <p:nvSpPr>
          <p:cNvPr id="4" name="スライド番号プレースホルダ 3"/>
          <p:cNvSpPr>
            <a:spLocks noGrp="1"/>
          </p:cNvSpPr>
          <p:nvPr>
            <p:ph type="sldNum" sz="quarter" idx="12"/>
          </p:nvPr>
        </p:nvSpPr>
        <p:spPr/>
        <p:txBody>
          <a:bodyPr/>
          <a:lstStyle/>
          <a:p>
            <a:fld id="{8DD9D703-5948-40EC-A5D0-9464E7991EB9}" type="slidenum">
              <a:rPr kumimoji="1" lang="ja-JP" altLang="en-US" sz="2400" smtClean="0"/>
              <a:pPr/>
              <a:t>62</a:t>
            </a:fld>
            <a:endParaRPr kumimoji="1" lang="ja-JP" altLang="en-US" sz="2400"/>
          </a:p>
        </p:txBody>
      </p:sp>
      <p:sp>
        <p:nvSpPr>
          <p:cNvPr id="6" name="角丸四角形 5"/>
          <p:cNvSpPr/>
          <p:nvPr/>
        </p:nvSpPr>
        <p:spPr>
          <a:xfrm>
            <a:off x="1011624" y="4365104"/>
            <a:ext cx="7135824" cy="1416078"/>
          </a:xfrm>
          <a:prstGeom prst="roundRect">
            <a:avLst>
              <a:gd name="adj" fmla="val 0"/>
            </a:avLst>
          </a:prstGeom>
          <a:solidFill>
            <a:srgbClr val="FFFF00">
              <a:alpha val="0"/>
            </a:srgbClr>
          </a:solidFill>
          <a:ln w="50800" cap="rnd" cmpd="dbl">
            <a:solidFill>
              <a:schemeClr val="tx1"/>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b="1">
              <a:solidFill>
                <a:srgbClr val="FFFF00"/>
              </a:solidFill>
            </a:endParaRPr>
          </a:p>
        </p:txBody>
      </p:sp>
      <p:sp>
        <p:nvSpPr>
          <p:cNvPr id="7" name="タイトル 1"/>
          <p:cNvSpPr>
            <a:spLocks noGrp="1"/>
          </p:cNvSpPr>
          <p:nvPr>
            <p:ph type="title"/>
          </p:nvPr>
        </p:nvSpPr>
        <p:spPr>
          <a:xfrm>
            <a:off x="464736" y="44451"/>
            <a:ext cx="8229600" cy="1143000"/>
          </a:xfrm>
        </p:spPr>
        <p:txBody>
          <a:bodyPr>
            <a:normAutofit/>
          </a:bodyPr>
          <a:lstStyle/>
          <a:p>
            <a:r>
              <a:rPr kumimoji="1" lang="ja-JP" altLang="en-US">
                <a:latin typeface="メイリオ" panose="020B0604030504040204" pitchFamily="50" charset="-128"/>
                <a:ea typeface="メイリオ" panose="020B0604030504040204" pitchFamily="50" charset="-128"/>
              </a:rPr>
              <a:t>受領委任の取扱規程</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角丸四角形 4"/>
          <p:cNvSpPr/>
          <p:nvPr/>
        </p:nvSpPr>
        <p:spPr>
          <a:xfrm>
            <a:off x="500034" y="1620431"/>
            <a:ext cx="8158162" cy="413578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nSpc>
                <a:spcPts val="3500"/>
              </a:lnSpc>
              <a:defRPr/>
            </a:pPr>
            <a:r>
              <a:rPr lang="ja-JP" altLang="en-US" sz="2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施術管理者は、自ら又は当該施術所に勤務する他の施術者が行う施術を含め、当該施術所における受領委任に係る取扱い全般を管理する者であることから、同一人が複数の施術所の施術管理者となることは原則として認められないものであるこ</a:t>
            </a:r>
          </a:p>
          <a:p>
            <a:pPr>
              <a:lnSpc>
                <a:spcPts val="3500"/>
              </a:lnSpc>
              <a:defRPr/>
            </a:pPr>
            <a:r>
              <a:rPr lang="ja-JP" altLang="en-US" sz="2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と。例外的に複数の施術所の施術管理者となる場合は、取扱規程第２章</a:t>
            </a:r>
            <a:r>
              <a:rPr lang="en-US" altLang="ja-JP" sz="2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10</a:t>
            </a:r>
            <a:r>
              <a:rPr lang="ja-JP" altLang="en-US" sz="2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（受領委任の申出）によること。</a:t>
            </a:r>
            <a:r>
              <a:rPr lang="ja-JP" altLang="en-US" sz="1600"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600"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タイトル 1"/>
          <p:cNvSpPr>
            <a:spLocks noGrp="1"/>
          </p:cNvSpPr>
          <p:nvPr>
            <p:ph type="title"/>
          </p:nvPr>
        </p:nvSpPr>
        <p:spPr>
          <a:xfrm>
            <a:off x="428596" y="214290"/>
            <a:ext cx="8229600" cy="928694"/>
          </a:xfrm>
        </p:spPr>
        <p:txBody>
          <a:bodyPr>
            <a:noAutofit/>
          </a:bodyPr>
          <a:lstStyle/>
          <a:p>
            <a:r>
              <a:rPr lang="ja-JP" altLang="en-US">
                <a:latin typeface="メイリオ" panose="020B0604030504040204" pitchFamily="50" charset="-128"/>
                <a:ea typeface="メイリオ" panose="020B0604030504040204" pitchFamily="50" charset="-128"/>
              </a:rPr>
              <a:t>受領委任の取扱規程</a:t>
            </a:r>
            <a:endParaRPr kumimoji="1" lang="ja-JP" altLang="en-US" sz="2600">
              <a:latin typeface="メイリオ" panose="020B0604030504040204" pitchFamily="50" charset="-128"/>
              <a:ea typeface="メイリオ" panose="020B0604030504040204" pitchFamily="50" charset="-128"/>
            </a:endParaRPr>
          </a:p>
        </p:txBody>
      </p:sp>
      <p:sp>
        <p:nvSpPr>
          <p:cNvPr id="3" name="コンテンツ プレースホルダ 2"/>
          <p:cNvSpPr>
            <a:spLocks noGrp="1"/>
          </p:cNvSpPr>
          <p:nvPr>
            <p:ph idx="1"/>
          </p:nvPr>
        </p:nvSpPr>
        <p:spPr>
          <a:xfrm>
            <a:off x="485804" y="1110226"/>
            <a:ext cx="8443387" cy="500066"/>
          </a:xfrm>
        </p:spPr>
        <p:txBody>
          <a:bodyPr>
            <a:noAutofit/>
          </a:bodyPr>
          <a:lstStyle/>
          <a:p>
            <a:pPr marL="0" indent="0">
              <a:buNone/>
            </a:pPr>
            <a:r>
              <a:rPr lang="ja-JP" altLang="en-US" sz="2400" dirty="0">
                <a:latin typeface="メイリオ" panose="020B0604030504040204" pitchFamily="50" charset="-128"/>
                <a:ea typeface="メイリオ" panose="020B0604030504040204" pitchFamily="50" charset="-128"/>
              </a:rPr>
              <a:t>・取扱規程　第１章６（受領委任の施術所及び施術管理者）</a:t>
            </a:r>
          </a:p>
        </p:txBody>
      </p:sp>
      <p:sp>
        <p:nvSpPr>
          <p:cNvPr id="8" name="スライド番号プレースホルダ 7"/>
          <p:cNvSpPr>
            <a:spLocks noGrp="1"/>
          </p:cNvSpPr>
          <p:nvPr>
            <p:ph type="sldNum" sz="quarter" idx="12"/>
          </p:nvPr>
        </p:nvSpPr>
        <p:spPr/>
        <p:txBody>
          <a:bodyPr/>
          <a:lstStyle/>
          <a:p>
            <a:fld id="{8DD9D703-5948-40EC-A5D0-9464E7991EB9}" type="slidenum">
              <a:rPr kumimoji="1" lang="ja-JP" altLang="en-US" sz="2400" smtClean="0"/>
              <a:pPr/>
              <a:t>63</a:t>
            </a:fld>
            <a:endParaRPr kumimoji="1" lang="ja-JP" altLang="en-US" sz="2400"/>
          </a:p>
        </p:txBody>
      </p:sp>
      <p:sp>
        <p:nvSpPr>
          <p:cNvPr id="10" name="コンテンツ プレースホルダー 4"/>
          <p:cNvSpPr txBox="1">
            <a:spLocks/>
          </p:cNvSpPr>
          <p:nvPr/>
        </p:nvSpPr>
        <p:spPr>
          <a:xfrm>
            <a:off x="611560" y="1640709"/>
            <a:ext cx="8356447" cy="4697182"/>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pitchFamily="34" charset="0"/>
              <a:buNone/>
            </a:pPr>
            <a:r>
              <a:rPr lang="ja-JP" altLang="en-US"/>
              <a:t>　</a:t>
            </a:r>
            <a:endParaRPr lang="en-US" altLang="ja-JP"/>
          </a:p>
          <a:p>
            <a:pPr marL="0" indent="0">
              <a:buFont typeface="Arial" pitchFamily="34" charset="0"/>
              <a:buNone/>
            </a:pPr>
            <a:endParaRPr lang="en-US" altLang="ja-JP" sz="3400" b="1"/>
          </a:p>
          <a:p>
            <a:pPr marL="0" indent="0">
              <a:buFont typeface="Arial" pitchFamily="34" charset="0"/>
              <a:buNone/>
            </a:pPr>
            <a:endParaRPr lang="ja-JP" altLang="en-US" b="1"/>
          </a:p>
        </p:txBody>
      </p:sp>
    </p:spTree>
    <p:extLst>
      <p:ext uri="{BB962C8B-B14F-4D97-AF65-F5344CB8AC3E}">
        <p14:creationId xmlns:p14="http://schemas.microsoft.com/office/powerpoint/2010/main" val="414837443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角丸四角形 4"/>
          <p:cNvSpPr/>
          <p:nvPr/>
        </p:nvSpPr>
        <p:spPr>
          <a:xfrm>
            <a:off x="500034" y="1709530"/>
            <a:ext cx="8158162" cy="337565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nSpc>
                <a:spcPts val="3500"/>
              </a:lnSpc>
              <a:defRPr/>
            </a:pPr>
            <a:r>
              <a:rPr lang="ja-JP" altLang="en-US"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（抜粋）</a:t>
            </a:r>
            <a:r>
              <a:rPr lang="ja-JP" altLang="en-US" sz="2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2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nSpc>
                <a:spcPts val="3500"/>
              </a:lnSpc>
              <a:defRPr/>
            </a:pPr>
            <a:r>
              <a:rPr lang="ja-JP" altLang="en-US" sz="2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施術管理者について、例外的に複数の施術所の施術管理者となる場合は、各施術所間の距離等を勘案のうえ、様式第２号の３による勤務形態確認票により各施術所における管理を行う日（曜日）及び時間を明確にさせる必要があること。</a:t>
            </a:r>
            <a:r>
              <a:rPr lang="ja-JP" altLang="en-US" sz="1600"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600"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タイトル 1"/>
          <p:cNvSpPr>
            <a:spLocks noGrp="1"/>
          </p:cNvSpPr>
          <p:nvPr>
            <p:ph type="title"/>
          </p:nvPr>
        </p:nvSpPr>
        <p:spPr>
          <a:xfrm>
            <a:off x="428596" y="214290"/>
            <a:ext cx="8229600" cy="928694"/>
          </a:xfrm>
        </p:spPr>
        <p:txBody>
          <a:bodyPr>
            <a:noAutofit/>
          </a:bodyPr>
          <a:lstStyle/>
          <a:p>
            <a:r>
              <a:rPr lang="ja-JP" altLang="en-US">
                <a:latin typeface="メイリオ" panose="020B0604030504040204" pitchFamily="50" charset="-128"/>
                <a:ea typeface="メイリオ" panose="020B0604030504040204" pitchFamily="50" charset="-128"/>
              </a:rPr>
              <a:t>受領委任の取扱規程</a:t>
            </a:r>
            <a:endParaRPr kumimoji="1" lang="ja-JP" altLang="en-US" sz="2600">
              <a:latin typeface="メイリオ" panose="020B0604030504040204" pitchFamily="50" charset="-128"/>
              <a:ea typeface="メイリオ" panose="020B0604030504040204" pitchFamily="50" charset="-128"/>
            </a:endParaRPr>
          </a:p>
        </p:txBody>
      </p:sp>
      <p:sp>
        <p:nvSpPr>
          <p:cNvPr id="3" name="コンテンツ プレースホルダ 2"/>
          <p:cNvSpPr>
            <a:spLocks noGrp="1"/>
          </p:cNvSpPr>
          <p:nvPr>
            <p:ph idx="1"/>
          </p:nvPr>
        </p:nvSpPr>
        <p:spPr>
          <a:xfrm>
            <a:off x="500034" y="1085020"/>
            <a:ext cx="8229600" cy="500066"/>
          </a:xfrm>
        </p:spPr>
        <p:txBody>
          <a:bodyPr>
            <a:normAutofit/>
          </a:bodyPr>
          <a:lstStyle/>
          <a:p>
            <a:pPr marL="0" indent="0">
              <a:buNone/>
            </a:pPr>
            <a:r>
              <a:rPr lang="ja-JP" altLang="en-US" sz="2400" dirty="0">
                <a:latin typeface="メイリオ" panose="020B0604030504040204" pitchFamily="50" charset="-128"/>
                <a:ea typeface="メイリオ" panose="020B0604030504040204" pitchFamily="50" charset="-128"/>
              </a:rPr>
              <a:t>・取扱規程　第２章</a:t>
            </a:r>
            <a:r>
              <a:rPr lang="en-US" altLang="ja-JP" sz="2400" dirty="0">
                <a:latin typeface="メイリオ" panose="020B0604030504040204" pitchFamily="50" charset="-128"/>
                <a:ea typeface="メイリオ" panose="020B0604030504040204" pitchFamily="50" charset="-128"/>
              </a:rPr>
              <a:t>10</a:t>
            </a:r>
            <a:r>
              <a:rPr lang="ja-JP" altLang="en-US" sz="2400" dirty="0">
                <a:latin typeface="メイリオ" panose="020B0604030504040204" pitchFamily="50" charset="-128"/>
                <a:ea typeface="メイリオ" panose="020B0604030504040204" pitchFamily="50" charset="-128"/>
              </a:rPr>
              <a:t>（受領委任の申出）</a:t>
            </a:r>
          </a:p>
        </p:txBody>
      </p:sp>
      <p:sp>
        <p:nvSpPr>
          <p:cNvPr id="8" name="スライド番号プレースホルダ 7"/>
          <p:cNvSpPr>
            <a:spLocks noGrp="1"/>
          </p:cNvSpPr>
          <p:nvPr>
            <p:ph type="sldNum" sz="quarter" idx="12"/>
          </p:nvPr>
        </p:nvSpPr>
        <p:spPr/>
        <p:txBody>
          <a:bodyPr/>
          <a:lstStyle/>
          <a:p>
            <a:fld id="{8DD9D703-5948-40EC-A5D0-9464E7991EB9}" type="slidenum">
              <a:rPr kumimoji="1" lang="ja-JP" altLang="en-US" sz="2400" smtClean="0"/>
              <a:pPr/>
              <a:t>64</a:t>
            </a:fld>
            <a:endParaRPr kumimoji="1" lang="ja-JP" altLang="en-US" sz="2400"/>
          </a:p>
        </p:txBody>
      </p:sp>
      <p:sp>
        <p:nvSpPr>
          <p:cNvPr id="10" name="コンテンツ プレースホルダー 4"/>
          <p:cNvSpPr txBox="1">
            <a:spLocks/>
          </p:cNvSpPr>
          <p:nvPr/>
        </p:nvSpPr>
        <p:spPr>
          <a:xfrm>
            <a:off x="611560" y="1640709"/>
            <a:ext cx="8356447" cy="3804515"/>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pitchFamily="34" charset="0"/>
              <a:buNone/>
            </a:pPr>
            <a:r>
              <a:rPr lang="ja-JP" altLang="en-US"/>
              <a:t>　</a:t>
            </a:r>
            <a:endParaRPr lang="en-US" altLang="ja-JP"/>
          </a:p>
          <a:p>
            <a:pPr marL="0" indent="0">
              <a:buFont typeface="Arial" pitchFamily="34" charset="0"/>
              <a:buNone/>
            </a:pPr>
            <a:endParaRPr lang="en-US" altLang="ja-JP" sz="3400" b="1"/>
          </a:p>
          <a:p>
            <a:pPr marL="0" indent="0">
              <a:buFont typeface="Arial" pitchFamily="34" charset="0"/>
              <a:buNone/>
            </a:pPr>
            <a:endParaRPr lang="ja-JP" altLang="en-US" b="1"/>
          </a:p>
        </p:txBody>
      </p:sp>
    </p:spTree>
    <p:extLst>
      <p:ext uri="{BB962C8B-B14F-4D97-AF65-F5344CB8AC3E}">
        <p14:creationId xmlns:p14="http://schemas.microsoft.com/office/powerpoint/2010/main" val="129560864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角丸四角形 4"/>
          <p:cNvSpPr/>
          <p:nvPr/>
        </p:nvSpPr>
        <p:spPr>
          <a:xfrm>
            <a:off x="500034" y="1691516"/>
            <a:ext cx="8158162" cy="208823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nSpc>
                <a:spcPts val="3500"/>
              </a:lnSpc>
              <a:defRPr/>
            </a:pPr>
            <a:r>
              <a:rPr lang="ja-JP" altLang="en-US" sz="2600"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　施術管理者は、患者から一部負担金の支払を受けるときは、</a:t>
            </a:r>
            <a:r>
              <a:rPr lang="ja-JP" altLang="en-US" sz="2600" b="1" u="sng"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正当な理由がない限り</a:t>
            </a:r>
            <a:r>
              <a:rPr lang="ja-JP" altLang="en-US" sz="2600"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、領収証及び施術の内容のわかる明細書を</a:t>
            </a:r>
            <a:r>
              <a:rPr lang="ja-JP" altLang="en-US" sz="2600" b="1" u="sng"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無償で交付する</a:t>
            </a:r>
            <a:r>
              <a:rPr lang="ja-JP" altLang="en-US" sz="2600"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こと。</a:t>
            </a:r>
            <a:endParaRPr lang="en-US" altLang="ja-JP" sz="2600"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タイトル 1"/>
          <p:cNvSpPr>
            <a:spLocks noGrp="1"/>
          </p:cNvSpPr>
          <p:nvPr>
            <p:ph type="title"/>
          </p:nvPr>
        </p:nvSpPr>
        <p:spPr>
          <a:xfrm>
            <a:off x="428596" y="214290"/>
            <a:ext cx="8229600" cy="928694"/>
          </a:xfrm>
        </p:spPr>
        <p:txBody>
          <a:bodyPr>
            <a:noAutofit/>
          </a:bodyPr>
          <a:lstStyle/>
          <a:p>
            <a:r>
              <a:rPr lang="ja-JP" altLang="en-US">
                <a:latin typeface="メイリオ" panose="020B0604030504040204" pitchFamily="50" charset="-128"/>
                <a:ea typeface="メイリオ" panose="020B0604030504040204" pitchFamily="50" charset="-128"/>
              </a:rPr>
              <a:t>受領委任の取扱規程</a:t>
            </a:r>
            <a:endParaRPr kumimoji="1" lang="ja-JP" altLang="en-US" sz="2600">
              <a:latin typeface="メイリオ" panose="020B0604030504040204" pitchFamily="50" charset="-128"/>
              <a:ea typeface="メイリオ" panose="020B0604030504040204" pitchFamily="50" charset="-128"/>
            </a:endParaRPr>
          </a:p>
        </p:txBody>
      </p:sp>
      <p:sp>
        <p:nvSpPr>
          <p:cNvPr id="3" name="コンテンツ プレースホルダ 2"/>
          <p:cNvSpPr>
            <a:spLocks noGrp="1"/>
          </p:cNvSpPr>
          <p:nvPr>
            <p:ph idx="1"/>
          </p:nvPr>
        </p:nvSpPr>
        <p:spPr>
          <a:xfrm>
            <a:off x="500034" y="1092974"/>
            <a:ext cx="8229600" cy="500066"/>
          </a:xfrm>
        </p:spPr>
        <p:txBody>
          <a:bodyPr>
            <a:normAutofit/>
          </a:bodyPr>
          <a:lstStyle/>
          <a:p>
            <a:pPr marL="0" indent="0">
              <a:buNone/>
            </a:pPr>
            <a:r>
              <a:rPr lang="ja-JP" altLang="en-US" sz="2400" dirty="0">
                <a:latin typeface="メイリオ" panose="020B0604030504040204" pitchFamily="50" charset="-128"/>
                <a:ea typeface="メイリオ" panose="020B0604030504040204" pitchFamily="50" charset="-128"/>
              </a:rPr>
              <a:t>・取扱規程　第３章２０（領収証及び明細書の交付）</a:t>
            </a:r>
          </a:p>
        </p:txBody>
      </p:sp>
      <p:sp>
        <p:nvSpPr>
          <p:cNvPr id="8" name="スライド番号プレースホルダ 7"/>
          <p:cNvSpPr>
            <a:spLocks noGrp="1"/>
          </p:cNvSpPr>
          <p:nvPr>
            <p:ph type="sldNum" sz="quarter" idx="12"/>
          </p:nvPr>
        </p:nvSpPr>
        <p:spPr/>
        <p:txBody>
          <a:bodyPr/>
          <a:lstStyle/>
          <a:p>
            <a:fld id="{8DD9D703-5948-40EC-A5D0-9464E7991EB9}" type="slidenum">
              <a:rPr kumimoji="1" lang="ja-JP" altLang="en-US" sz="2400" smtClean="0"/>
              <a:pPr/>
              <a:t>65</a:t>
            </a:fld>
            <a:endParaRPr kumimoji="1" lang="ja-JP" altLang="en-US" sz="2400"/>
          </a:p>
        </p:txBody>
      </p:sp>
      <p:sp>
        <p:nvSpPr>
          <p:cNvPr id="10" name="コンテンツ プレースホルダー 4"/>
          <p:cNvSpPr txBox="1">
            <a:spLocks/>
          </p:cNvSpPr>
          <p:nvPr/>
        </p:nvSpPr>
        <p:spPr>
          <a:xfrm>
            <a:off x="611560" y="1640709"/>
            <a:ext cx="8356447" cy="4697182"/>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pitchFamily="34" charset="0"/>
              <a:buNone/>
            </a:pPr>
            <a:r>
              <a:rPr lang="ja-JP" altLang="en-US"/>
              <a:t>　</a:t>
            </a:r>
            <a:endParaRPr lang="en-US" altLang="ja-JP"/>
          </a:p>
          <a:p>
            <a:pPr marL="0" indent="0">
              <a:buFont typeface="Arial" pitchFamily="34" charset="0"/>
              <a:buNone/>
            </a:pPr>
            <a:endParaRPr lang="en-US" altLang="ja-JP" sz="3400" b="1"/>
          </a:p>
          <a:p>
            <a:pPr marL="0" indent="0">
              <a:buFont typeface="Arial" pitchFamily="34" charset="0"/>
              <a:buNone/>
            </a:pPr>
            <a:endParaRPr lang="ja-JP" altLang="en-US" b="1"/>
          </a:p>
        </p:txBody>
      </p:sp>
    </p:spTree>
    <p:extLst>
      <p:ext uri="{BB962C8B-B14F-4D97-AF65-F5344CB8AC3E}">
        <p14:creationId xmlns:p14="http://schemas.microsoft.com/office/powerpoint/2010/main" val="308400635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角丸四角形 4"/>
          <p:cNvSpPr/>
          <p:nvPr/>
        </p:nvSpPr>
        <p:spPr>
          <a:xfrm>
            <a:off x="500034" y="1569184"/>
            <a:ext cx="8158162" cy="507452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lvl="0">
              <a:lnSpc>
                <a:spcPts val="3300"/>
              </a:lnSpc>
              <a:defRPr/>
            </a:pPr>
            <a:r>
              <a:rPr lang="ja-JP" altLang="en-US" sz="2600"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26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開設者及び施術管理者は、受領委任に係る施術に関する</a:t>
            </a:r>
            <a:r>
              <a:rPr lang="ja-JP" altLang="en-US" sz="2600" b="1" u="sng"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施術録</a:t>
            </a:r>
            <a:r>
              <a:rPr lang="ja-JP" altLang="en-US" sz="26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を</a:t>
            </a:r>
            <a:r>
              <a:rPr lang="ja-JP" altLang="en-US" sz="2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その他の施術録と区別して整理</a:t>
            </a:r>
            <a:r>
              <a:rPr lang="ja-JP" altLang="en-US" sz="26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し、施術管理者及び勤務する施術者が患者に施術を行った場合は、当該施術に関し、必要な事項を受領委任に係る施術に関する施術録に遅滞なく記載させるとともに、</a:t>
            </a:r>
            <a:r>
              <a:rPr lang="ja-JP" altLang="en-US" sz="2600" b="1" u="sng"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施術が完結した日から５年間保存</a:t>
            </a:r>
            <a:r>
              <a:rPr lang="ja-JP" altLang="en-US" sz="26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すること。また、開設者及び施術管理者は、当該患者に係るすべての</a:t>
            </a:r>
            <a:r>
              <a:rPr lang="ja-JP" altLang="en-US" sz="2600" b="1" u="sng"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同意書等の写し</a:t>
            </a:r>
            <a:r>
              <a:rPr lang="ja-JP" altLang="en-US" sz="26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（紙での出力が可能な</a:t>
            </a:r>
            <a:r>
              <a:rPr lang="ja-JP" altLang="en-US" sz="2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電子的記録によるものを含む</a:t>
            </a:r>
            <a:r>
              <a:rPr lang="ja-JP" altLang="en-US" sz="2600" dirty="0">
                <a:solidFill>
                  <a:prstClr val="black">
                    <a:lumMod val="75000"/>
                    <a:lumOff val="25000"/>
                  </a:prstClr>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26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）を上記の施術録の保存と合わせて</a:t>
            </a:r>
            <a:r>
              <a:rPr lang="ja-JP" altLang="en-US" sz="2600" b="1" u="sng"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施術が完結した日から５年間保存</a:t>
            </a:r>
            <a:r>
              <a:rPr lang="ja-JP" altLang="en-US" sz="26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すること。</a:t>
            </a:r>
            <a:endParaRPr lang="en-US" altLang="ja-JP" sz="26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タイトル 1"/>
          <p:cNvSpPr>
            <a:spLocks noGrp="1"/>
          </p:cNvSpPr>
          <p:nvPr>
            <p:ph type="title"/>
          </p:nvPr>
        </p:nvSpPr>
        <p:spPr>
          <a:xfrm>
            <a:off x="428596" y="214290"/>
            <a:ext cx="8229600" cy="928694"/>
          </a:xfrm>
        </p:spPr>
        <p:txBody>
          <a:bodyPr>
            <a:noAutofit/>
          </a:bodyPr>
          <a:lstStyle/>
          <a:p>
            <a:r>
              <a:rPr lang="ja-JP" altLang="en-US">
                <a:latin typeface="メイリオ" panose="020B0604030504040204" pitchFamily="50" charset="-128"/>
                <a:ea typeface="メイリオ" panose="020B0604030504040204" pitchFamily="50" charset="-128"/>
              </a:rPr>
              <a:t>受領委任の取扱規程</a:t>
            </a:r>
            <a:endParaRPr kumimoji="1" lang="ja-JP" altLang="en-US" sz="2600">
              <a:latin typeface="メイリオ" panose="020B0604030504040204" pitchFamily="50" charset="-128"/>
              <a:ea typeface="メイリオ" panose="020B0604030504040204" pitchFamily="50" charset="-128"/>
            </a:endParaRPr>
          </a:p>
        </p:txBody>
      </p:sp>
      <p:sp>
        <p:nvSpPr>
          <p:cNvPr id="3" name="コンテンツ プレースホルダ 2"/>
          <p:cNvSpPr>
            <a:spLocks noGrp="1"/>
          </p:cNvSpPr>
          <p:nvPr>
            <p:ph idx="1"/>
          </p:nvPr>
        </p:nvSpPr>
        <p:spPr>
          <a:xfrm>
            <a:off x="500034" y="1069118"/>
            <a:ext cx="8229600" cy="500066"/>
          </a:xfrm>
        </p:spPr>
        <p:txBody>
          <a:bodyPr>
            <a:normAutofit/>
          </a:bodyPr>
          <a:lstStyle/>
          <a:p>
            <a:pPr marL="0" indent="0">
              <a:buNone/>
            </a:pPr>
            <a:r>
              <a:rPr lang="ja-JP" altLang="en-US" sz="2400" dirty="0">
                <a:latin typeface="メイリオ" panose="020B0604030504040204" pitchFamily="50" charset="-128"/>
                <a:ea typeface="メイリオ" panose="020B0604030504040204" pitchFamily="50" charset="-128"/>
              </a:rPr>
              <a:t>・取扱規程　第３章２１（施術録の記載等）</a:t>
            </a:r>
          </a:p>
        </p:txBody>
      </p:sp>
      <p:sp>
        <p:nvSpPr>
          <p:cNvPr id="8" name="スライド番号プレースホルダ 7"/>
          <p:cNvSpPr>
            <a:spLocks noGrp="1"/>
          </p:cNvSpPr>
          <p:nvPr>
            <p:ph type="sldNum" sz="quarter" idx="12"/>
          </p:nvPr>
        </p:nvSpPr>
        <p:spPr>
          <a:xfrm>
            <a:off x="6679502" y="6358193"/>
            <a:ext cx="2133600" cy="365125"/>
          </a:xfrm>
        </p:spPr>
        <p:txBody>
          <a:bodyPr/>
          <a:lstStyle/>
          <a:p>
            <a:fld id="{8DD9D703-5948-40EC-A5D0-9464E7991EB9}" type="slidenum">
              <a:rPr kumimoji="1" lang="ja-JP" altLang="en-US" sz="2400" smtClean="0"/>
              <a:pPr/>
              <a:t>66</a:t>
            </a:fld>
            <a:endParaRPr kumimoji="1" lang="ja-JP" altLang="en-US" sz="2400" dirty="0"/>
          </a:p>
        </p:txBody>
      </p:sp>
      <p:sp>
        <p:nvSpPr>
          <p:cNvPr id="10" name="コンテンツ プレースホルダー 4"/>
          <p:cNvSpPr txBox="1">
            <a:spLocks/>
          </p:cNvSpPr>
          <p:nvPr/>
        </p:nvSpPr>
        <p:spPr>
          <a:xfrm>
            <a:off x="611560" y="1684146"/>
            <a:ext cx="8356447" cy="4697182"/>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pitchFamily="34" charset="0"/>
              <a:buNone/>
            </a:pPr>
            <a:r>
              <a:rPr lang="ja-JP" altLang="en-US"/>
              <a:t>　</a:t>
            </a:r>
            <a:endParaRPr lang="en-US" altLang="ja-JP"/>
          </a:p>
          <a:p>
            <a:pPr marL="0" indent="0">
              <a:buFont typeface="Arial" pitchFamily="34" charset="0"/>
              <a:buNone/>
            </a:pPr>
            <a:endParaRPr lang="en-US" altLang="ja-JP" sz="3400" b="1"/>
          </a:p>
          <a:p>
            <a:pPr marL="0" indent="0">
              <a:buFont typeface="Arial" pitchFamily="34" charset="0"/>
              <a:buNone/>
            </a:pPr>
            <a:endParaRPr lang="ja-JP" altLang="en-US" b="1"/>
          </a:p>
        </p:txBody>
      </p:sp>
    </p:spTree>
    <p:extLst>
      <p:ext uri="{BB962C8B-B14F-4D97-AF65-F5344CB8AC3E}">
        <p14:creationId xmlns:p14="http://schemas.microsoft.com/office/powerpoint/2010/main" val="44212623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角丸四角形 4"/>
          <p:cNvSpPr/>
          <p:nvPr/>
        </p:nvSpPr>
        <p:spPr>
          <a:xfrm>
            <a:off x="500034" y="1539937"/>
            <a:ext cx="8158162" cy="484774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defRPr/>
            </a:pPr>
            <a:r>
              <a:rPr lang="ja-JP" altLang="en-US" sz="3200" b="1"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①説明義務</a:t>
            </a:r>
            <a:r>
              <a:rPr lang="ja-JP" altLang="en-US" sz="3200"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3200"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2600"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　施術に当たっては、懇切丁寧を旨とし、患者の療養上必要な事項は理解しやすいように指導すること。また、療養費の支給対象等、療養費を請求する上での注意事項について説明をすること。</a:t>
            </a:r>
            <a:endParaRPr lang="en-US" altLang="ja-JP" sz="2600"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2600"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lvl="0">
              <a:defRPr/>
            </a:pPr>
            <a:r>
              <a:rPr lang="ja-JP" altLang="en-US" sz="3200" b="1" dirty="0">
                <a:solidFill>
                  <a:prstClr val="black">
                    <a:lumMod val="75000"/>
                    <a:lumOff val="25000"/>
                  </a:prstClr>
                </a:solidFill>
                <a:latin typeface="メイリオ" panose="020B0604030504040204" pitchFamily="50" charset="-128"/>
                <a:ea typeface="メイリオ" panose="020B0604030504040204" pitchFamily="50" charset="-128"/>
                <a:cs typeface="メイリオ" panose="020B0604030504040204" pitchFamily="50" charset="-128"/>
              </a:rPr>
              <a:t>②過度な施術の禁止</a:t>
            </a:r>
            <a:endParaRPr lang="en-US" altLang="ja-JP" sz="3200" b="1" dirty="0">
              <a:solidFill>
                <a:prstClr val="black">
                  <a:lumMod val="75000"/>
                  <a:lumOff val="25000"/>
                </a:prstClr>
              </a:solidFill>
              <a:latin typeface="メイリオ" panose="020B0604030504040204" pitchFamily="50" charset="-128"/>
              <a:ea typeface="メイリオ" panose="020B0604030504040204" pitchFamily="50" charset="-128"/>
              <a:cs typeface="メイリオ" panose="020B0604030504040204" pitchFamily="50" charset="-128"/>
            </a:endParaRPr>
          </a:p>
          <a:p>
            <a:pPr lvl="0">
              <a:defRPr/>
            </a:pPr>
            <a:r>
              <a:rPr lang="ja-JP" altLang="en-US" sz="2600" dirty="0">
                <a:solidFill>
                  <a:prstClr val="black">
                    <a:lumMod val="75000"/>
                    <a:lumOff val="25000"/>
                  </a:prstClr>
                </a:solidFill>
                <a:latin typeface="メイリオ" panose="020B0604030504040204" pitchFamily="50" charset="-128"/>
                <a:ea typeface="メイリオ" panose="020B0604030504040204" pitchFamily="50" charset="-128"/>
                <a:cs typeface="メイリオ" panose="020B0604030504040204" pitchFamily="50" charset="-128"/>
              </a:rPr>
              <a:t>　施術は療養上必要な範囲及び限度で行うものとし、とりわけ、長期又は過度な施術とならないよう努めること。</a:t>
            </a:r>
            <a:endParaRPr lang="en-US" altLang="ja-JP" sz="2600"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タイトル 1"/>
          <p:cNvSpPr>
            <a:spLocks noGrp="1"/>
          </p:cNvSpPr>
          <p:nvPr>
            <p:ph type="title"/>
          </p:nvPr>
        </p:nvSpPr>
        <p:spPr>
          <a:xfrm>
            <a:off x="428596" y="214290"/>
            <a:ext cx="8229600" cy="928694"/>
          </a:xfrm>
        </p:spPr>
        <p:txBody>
          <a:bodyPr>
            <a:noAutofit/>
          </a:bodyPr>
          <a:lstStyle/>
          <a:p>
            <a:r>
              <a:rPr lang="ja-JP" altLang="en-US" dirty="0">
                <a:latin typeface="メイリオ" panose="020B0604030504040204" pitchFamily="50" charset="-128"/>
                <a:ea typeface="メイリオ" panose="020B0604030504040204" pitchFamily="50" charset="-128"/>
              </a:rPr>
              <a:t>受領委任の取扱規程</a:t>
            </a:r>
            <a:endParaRPr kumimoji="1" lang="ja-JP" altLang="en-US" sz="2600" dirty="0">
              <a:latin typeface="メイリオ" panose="020B0604030504040204" pitchFamily="50" charset="-128"/>
              <a:ea typeface="メイリオ" panose="020B0604030504040204" pitchFamily="50" charset="-128"/>
            </a:endParaRPr>
          </a:p>
        </p:txBody>
      </p:sp>
      <p:sp>
        <p:nvSpPr>
          <p:cNvPr id="3" name="コンテンツ プレースホルダ 2"/>
          <p:cNvSpPr>
            <a:spLocks noGrp="1"/>
          </p:cNvSpPr>
          <p:nvPr>
            <p:ph idx="1"/>
          </p:nvPr>
        </p:nvSpPr>
        <p:spPr>
          <a:xfrm>
            <a:off x="500034" y="1021412"/>
            <a:ext cx="8229600" cy="500066"/>
          </a:xfrm>
        </p:spPr>
        <p:txBody>
          <a:bodyPr>
            <a:normAutofit/>
          </a:bodyPr>
          <a:lstStyle/>
          <a:p>
            <a:pPr marL="0" indent="0">
              <a:buNone/>
            </a:pPr>
            <a:r>
              <a:rPr lang="ja-JP" altLang="en-US" sz="2400" dirty="0">
                <a:latin typeface="メイリオ" panose="020B0604030504040204" pitchFamily="50" charset="-128"/>
                <a:ea typeface="メイリオ" panose="020B0604030504040204" pitchFamily="50" charset="-128"/>
              </a:rPr>
              <a:t>・取扱規程　第３章２３（施術の方針）</a:t>
            </a:r>
          </a:p>
        </p:txBody>
      </p:sp>
      <p:sp>
        <p:nvSpPr>
          <p:cNvPr id="8" name="スライド番号プレースホルダ 7"/>
          <p:cNvSpPr>
            <a:spLocks noGrp="1"/>
          </p:cNvSpPr>
          <p:nvPr>
            <p:ph type="sldNum" sz="quarter" idx="12"/>
          </p:nvPr>
        </p:nvSpPr>
        <p:spPr/>
        <p:txBody>
          <a:bodyPr/>
          <a:lstStyle/>
          <a:p>
            <a:fld id="{8DD9D703-5948-40EC-A5D0-9464E7991EB9}" type="slidenum">
              <a:rPr kumimoji="1" lang="ja-JP" altLang="en-US" sz="2400" smtClean="0"/>
              <a:pPr/>
              <a:t>67</a:t>
            </a:fld>
            <a:endParaRPr kumimoji="1" lang="ja-JP" altLang="en-US" sz="2400"/>
          </a:p>
        </p:txBody>
      </p:sp>
      <p:sp>
        <p:nvSpPr>
          <p:cNvPr id="10" name="コンテンツ プレースホルダー 4"/>
          <p:cNvSpPr txBox="1">
            <a:spLocks/>
          </p:cNvSpPr>
          <p:nvPr/>
        </p:nvSpPr>
        <p:spPr>
          <a:xfrm>
            <a:off x="611560" y="1640709"/>
            <a:ext cx="8356447" cy="4697182"/>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pitchFamily="34" charset="0"/>
              <a:buNone/>
            </a:pPr>
            <a:r>
              <a:rPr lang="ja-JP" altLang="en-US"/>
              <a:t>　</a:t>
            </a:r>
            <a:endParaRPr lang="en-US" altLang="ja-JP"/>
          </a:p>
          <a:p>
            <a:pPr marL="0" indent="0">
              <a:buFont typeface="Arial" pitchFamily="34" charset="0"/>
              <a:buNone/>
            </a:pPr>
            <a:endParaRPr lang="en-US" altLang="ja-JP" sz="3400" b="1"/>
          </a:p>
          <a:p>
            <a:pPr marL="0" indent="0">
              <a:buFont typeface="Arial" pitchFamily="34" charset="0"/>
              <a:buNone/>
            </a:pPr>
            <a:endParaRPr lang="ja-JP" altLang="en-US" b="1"/>
          </a:p>
        </p:txBody>
      </p:sp>
    </p:spTree>
    <p:extLst>
      <p:ext uri="{BB962C8B-B14F-4D97-AF65-F5344CB8AC3E}">
        <p14:creationId xmlns:p14="http://schemas.microsoft.com/office/powerpoint/2010/main" val="162632531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角丸四角形 4"/>
          <p:cNvSpPr/>
          <p:nvPr/>
        </p:nvSpPr>
        <p:spPr>
          <a:xfrm>
            <a:off x="500034" y="1765189"/>
            <a:ext cx="8158162" cy="329979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lvl="0">
              <a:defRPr/>
            </a:pPr>
            <a:r>
              <a:rPr lang="ja-JP" altLang="en-US" sz="1600" dirty="0">
                <a:solidFill>
                  <a:prstClr val="black">
                    <a:lumMod val="75000"/>
                    <a:lumOff val="25000"/>
                  </a:prstClr>
                </a:solidFill>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600" dirty="0">
              <a:solidFill>
                <a:prstClr val="black">
                  <a:lumMod val="75000"/>
                  <a:lumOff val="25000"/>
                </a:prstClr>
              </a:solidFill>
              <a:latin typeface="メイリオ" panose="020B0604030504040204" pitchFamily="50" charset="-128"/>
              <a:ea typeface="メイリオ" panose="020B0604030504040204" pitchFamily="50" charset="-128"/>
              <a:cs typeface="メイリオ" panose="020B0604030504040204" pitchFamily="50" charset="-128"/>
            </a:endParaRPr>
          </a:p>
          <a:p>
            <a:pPr lvl="0">
              <a:defRPr/>
            </a:pPr>
            <a:r>
              <a:rPr lang="ja-JP" altLang="en-US" sz="3200" b="1" dirty="0">
                <a:solidFill>
                  <a:prstClr val="black">
                    <a:lumMod val="75000"/>
                    <a:lumOff val="25000"/>
                  </a:prstClr>
                </a:solidFill>
                <a:latin typeface="メイリオ" panose="020B0604030504040204" pitchFamily="50" charset="-128"/>
                <a:ea typeface="メイリオ" panose="020B0604030504040204" pitchFamily="50" charset="-128"/>
                <a:cs typeface="メイリオ" panose="020B0604030504040204" pitchFamily="50" charset="-128"/>
              </a:rPr>
              <a:t>③適切な判断による医師への受診勧奨</a:t>
            </a:r>
            <a:endParaRPr lang="en-US" altLang="ja-JP" sz="3200" b="1" dirty="0">
              <a:solidFill>
                <a:prstClr val="black">
                  <a:lumMod val="75000"/>
                  <a:lumOff val="25000"/>
                </a:prstClr>
              </a:solidFill>
              <a:latin typeface="メイリオ" panose="020B0604030504040204" pitchFamily="50" charset="-128"/>
              <a:ea typeface="メイリオ" panose="020B0604030504040204" pitchFamily="50" charset="-128"/>
              <a:cs typeface="メイリオ" panose="020B0604030504040204" pitchFamily="50" charset="-128"/>
            </a:endParaRPr>
          </a:p>
          <a:p>
            <a:pPr lvl="0">
              <a:lnSpc>
                <a:spcPts val="3500"/>
              </a:lnSpc>
              <a:defRPr/>
            </a:pPr>
            <a:r>
              <a:rPr lang="ja-JP" altLang="en-US" sz="2600" dirty="0">
                <a:solidFill>
                  <a:prstClr val="black">
                    <a:lumMod val="75000"/>
                    <a:lumOff val="25000"/>
                  </a:prstClr>
                </a:solidFill>
                <a:latin typeface="メイリオ" panose="020B0604030504040204" pitchFamily="50" charset="-128"/>
                <a:ea typeface="メイリオ" panose="020B0604030504040204" pitchFamily="50" charset="-128"/>
                <a:cs typeface="メイリオ" panose="020B0604030504040204" pitchFamily="50" charset="-128"/>
              </a:rPr>
              <a:t>　あん摩マッサージ指圧師、はり師、きゅう師等に関する法律等の関係法令及び通達等に照らして医師の診療を受けさせることが適当であると判断される場合は、医師の診療を受けさせること。</a:t>
            </a:r>
          </a:p>
        </p:txBody>
      </p:sp>
      <p:sp>
        <p:nvSpPr>
          <p:cNvPr id="2" name="タイトル 1"/>
          <p:cNvSpPr>
            <a:spLocks noGrp="1"/>
          </p:cNvSpPr>
          <p:nvPr>
            <p:ph type="title"/>
          </p:nvPr>
        </p:nvSpPr>
        <p:spPr>
          <a:xfrm>
            <a:off x="428596" y="214290"/>
            <a:ext cx="8229600" cy="928694"/>
          </a:xfrm>
        </p:spPr>
        <p:txBody>
          <a:bodyPr>
            <a:noAutofit/>
          </a:bodyPr>
          <a:lstStyle/>
          <a:p>
            <a:r>
              <a:rPr lang="ja-JP" altLang="en-US">
                <a:latin typeface="メイリオ" panose="020B0604030504040204" pitchFamily="50" charset="-128"/>
                <a:ea typeface="メイリオ" panose="020B0604030504040204" pitchFamily="50" charset="-128"/>
              </a:rPr>
              <a:t>受領委任の取扱規程</a:t>
            </a:r>
            <a:endParaRPr kumimoji="1" lang="ja-JP" altLang="en-US" sz="2600">
              <a:latin typeface="メイリオ" panose="020B0604030504040204" pitchFamily="50" charset="-128"/>
              <a:ea typeface="メイリオ" panose="020B0604030504040204" pitchFamily="50" charset="-128"/>
            </a:endParaRPr>
          </a:p>
        </p:txBody>
      </p:sp>
      <p:sp>
        <p:nvSpPr>
          <p:cNvPr id="3" name="コンテンツ プレースホルダ 2"/>
          <p:cNvSpPr>
            <a:spLocks noGrp="1"/>
          </p:cNvSpPr>
          <p:nvPr>
            <p:ph idx="1"/>
          </p:nvPr>
        </p:nvSpPr>
        <p:spPr>
          <a:xfrm>
            <a:off x="500034" y="1116824"/>
            <a:ext cx="8229600" cy="500066"/>
          </a:xfrm>
        </p:spPr>
        <p:txBody>
          <a:bodyPr>
            <a:normAutofit/>
          </a:bodyPr>
          <a:lstStyle/>
          <a:p>
            <a:pPr marL="0" indent="0">
              <a:buNone/>
            </a:pPr>
            <a:r>
              <a:rPr lang="ja-JP" altLang="en-US" sz="2400" dirty="0">
                <a:latin typeface="メイリオ" panose="020B0604030504040204" pitchFamily="50" charset="-128"/>
                <a:ea typeface="メイリオ" panose="020B0604030504040204" pitchFamily="50" charset="-128"/>
              </a:rPr>
              <a:t>・取扱規程　第３章２３（施術の方針）</a:t>
            </a:r>
          </a:p>
        </p:txBody>
      </p:sp>
      <p:sp>
        <p:nvSpPr>
          <p:cNvPr id="8" name="スライド番号プレースホルダ 7"/>
          <p:cNvSpPr>
            <a:spLocks noGrp="1"/>
          </p:cNvSpPr>
          <p:nvPr>
            <p:ph type="sldNum" sz="quarter" idx="12"/>
          </p:nvPr>
        </p:nvSpPr>
        <p:spPr/>
        <p:txBody>
          <a:bodyPr/>
          <a:lstStyle/>
          <a:p>
            <a:fld id="{8DD9D703-5948-40EC-A5D0-9464E7991EB9}" type="slidenum">
              <a:rPr kumimoji="1" lang="ja-JP" altLang="en-US" sz="2400" smtClean="0"/>
              <a:pPr/>
              <a:t>68</a:t>
            </a:fld>
            <a:endParaRPr kumimoji="1" lang="ja-JP" altLang="en-US" sz="2400"/>
          </a:p>
        </p:txBody>
      </p:sp>
      <p:sp>
        <p:nvSpPr>
          <p:cNvPr id="10" name="コンテンツ プレースホルダー 4"/>
          <p:cNvSpPr txBox="1">
            <a:spLocks/>
          </p:cNvSpPr>
          <p:nvPr/>
        </p:nvSpPr>
        <p:spPr>
          <a:xfrm>
            <a:off x="611560" y="1640709"/>
            <a:ext cx="8356447" cy="4697182"/>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pitchFamily="34" charset="0"/>
              <a:buNone/>
            </a:pPr>
            <a:r>
              <a:rPr lang="ja-JP" altLang="en-US"/>
              <a:t>　</a:t>
            </a:r>
            <a:endParaRPr lang="en-US" altLang="ja-JP"/>
          </a:p>
          <a:p>
            <a:pPr marL="0" indent="0">
              <a:buFont typeface="Arial" pitchFamily="34" charset="0"/>
              <a:buNone/>
            </a:pPr>
            <a:endParaRPr lang="en-US" altLang="ja-JP" sz="3400" b="1"/>
          </a:p>
          <a:p>
            <a:pPr marL="0" indent="0">
              <a:buFont typeface="Arial" pitchFamily="34" charset="0"/>
              <a:buNone/>
            </a:pPr>
            <a:endParaRPr lang="ja-JP" altLang="en-US" b="1"/>
          </a:p>
        </p:txBody>
      </p:sp>
    </p:spTree>
    <p:extLst>
      <p:ext uri="{BB962C8B-B14F-4D97-AF65-F5344CB8AC3E}">
        <p14:creationId xmlns:p14="http://schemas.microsoft.com/office/powerpoint/2010/main" val="320740625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28596" y="52240"/>
            <a:ext cx="8229600" cy="928694"/>
          </a:xfrm>
        </p:spPr>
        <p:txBody>
          <a:bodyPr>
            <a:noAutofit/>
          </a:bodyPr>
          <a:lstStyle/>
          <a:p>
            <a:r>
              <a:rPr lang="ja-JP" altLang="en-US">
                <a:latin typeface="メイリオ" panose="020B0604030504040204" pitchFamily="50" charset="-128"/>
                <a:ea typeface="メイリオ" panose="020B0604030504040204" pitchFamily="50" charset="-128"/>
              </a:rPr>
              <a:t>受領委任の取扱規程</a:t>
            </a:r>
            <a:endParaRPr kumimoji="1" lang="ja-JP" altLang="en-US" sz="2600">
              <a:latin typeface="メイリオ" panose="020B0604030504040204" pitchFamily="50" charset="-128"/>
              <a:ea typeface="メイリオ" panose="020B0604030504040204" pitchFamily="50" charset="-128"/>
            </a:endParaRPr>
          </a:p>
        </p:txBody>
      </p:sp>
      <p:sp>
        <p:nvSpPr>
          <p:cNvPr id="3" name="コンテンツ プレースホルダ 2"/>
          <p:cNvSpPr>
            <a:spLocks noGrp="1"/>
          </p:cNvSpPr>
          <p:nvPr>
            <p:ph idx="1"/>
          </p:nvPr>
        </p:nvSpPr>
        <p:spPr>
          <a:xfrm>
            <a:off x="500034" y="985875"/>
            <a:ext cx="8229600" cy="751404"/>
          </a:xfrm>
        </p:spPr>
        <p:txBody>
          <a:bodyPr>
            <a:normAutofit/>
          </a:bodyPr>
          <a:lstStyle/>
          <a:p>
            <a:pPr marL="0" indent="0">
              <a:buNone/>
            </a:pPr>
            <a:r>
              <a:rPr lang="ja-JP" altLang="en-US" sz="2400" dirty="0">
                <a:latin typeface="メイリオ" panose="020B0604030504040204" pitchFamily="50" charset="-128"/>
                <a:ea typeface="メイリオ" panose="020B0604030504040204" pitchFamily="50" charset="-128"/>
              </a:rPr>
              <a:t>・取扱規程　第９章４４（保険者の行う通知・確認）</a:t>
            </a:r>
            <a:endParaRPr lang="en-US" altLang="ja-JP" sz="2400" dirty="0">
              <a:latin typeface="メイリオ" panose="020B0604030504040204" pitchFamily="50" charset="-128"/>
              <a:ea typeface="メイリオ" panose="020B0604030504040204" pitchFamily="50" charset="-128"/>
            </a:endParaRPr>
          </a:p>
          <a:p>
            <a:pPr marL="0" indent="0">
              <a:buNone/>
            </a:pPr>
            <a:endParaRPr lang="ja-JP" altLang="en-US" sz="2400" dirty="0">
              <a:solidFill>
                <a:srgbClr val="FF0000"/>
              </a:solidFill>
              <a:latin typeface="メイリオ" panose="020B0604030504040204" pitchFamily="50" charset="-128"/>
              <a:ea typeface="メイリオ" panose="020B0604030504040204" pitchFamily="50" charset="-128"/>
            </a:endParaRPr>
          </a:p>
        </p:txBody>
      </p:sp>
      <p:sp>
        <p:nvSpPr>
          <p:cNvPr id="8" name="スライド番号プレースホルダ 7"/>
          <p:cNvSpPr>
            <a:spLocks noGrp="1"/>
          </p:cNvSpPr>
          <p:nvPr>
            <p:ph type="sldNum" sz="quarter" idx="12"/>
          </p:nvPr>
        </p:nvSpPr>
        <p:spPr>
          <a:xfrm>
            <a:off x="6834407" y="6356005"/>
            <a:ext cx="2133600" cy="365125"/>
          </a:xfrm>
        </p:spPr>
        <p:txBody>
          <a:bodyPr/>
          <a:lstStyle/>
          <a:p>
            <a:fld id="{8DD9D703-5948-40EC-A5D0-9464E7991EB9}" type="slidenum">
              <a:rPr kumimoji="1" lang="ja-JP" altLang="en-US" sz="2400" smtClean="0"/>
              <a:pPr/>
              <a:t>69</a:t>
            </a:fld>
            <a:endParaRPr kumimoji="1" lang="ja-JP" altLang="en-US" sz="2400"/>
          </a:p>
        </p:txBody>
      </p:sp>
      <p:sp>
        <p:nvSpPr>
          <p:cNvPr id="10" name="コンテンツ プレースホルダー 4"/>
          <p:cNvSpPr txBox="1">
            <a:spLocks/>
          </p:cNvSpPr>
          <p:nvPr/>
        </p:nvSpPr>
        <p:spPr>
          <a:xfrm>
            <a:off x="611560" y="1640709"/>
            <a:ext cx="8356447" cy="4697182"/>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pitchFamily="34" charset="0"/>
              <a:buNone/>
            </a:pPr>
            <a:r>
              <a:rPr lang="ja-JP" altLang="en-US"/>
              <a:t>　</a:t>
            </a:r>
            <a:endParaRPr lang="en-US" altLang="ja-JP"/>
          </a:p>
          <a:p>
            <a:pPr marL="0" indent="0">
              <a:buFont typeface="Arial" pitchFamily="34" charset="0"/>
              <a:buNone/>
            </a:pPr>
            <a:endParaRPr lang="en-US" altLang="ja-JP" sz="3400" b="1"/>
          </a:p>
          <a:p>
            <a:pPr marL="0" indent="0">
              <a:buFont typeface="Arial" pitchFamily="34" charset="0"/>
              <a:buNone/>
            </a:pPr>
            <a:endParaRPr lang="ja-JP" altLang="en-US" b="1"/>
          </a:p>
        </p:txBody>
      </p:sp>
      <p:sp>
        <p:nvSpPr>
          <p:cNvPr id="9" name="角丸四角形 8"/>
          <p:cNvSpPr/>
          <p:nvPr/>
        </p:nvSpPr>
        <p:spPr>
          <a:xfrm>
            <a:off x="287524" y="1564297"/>
            <a:ext cx="8568951" cy="498757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lIns="108000" tIns="36000" rIns="0" bIns="72000" rtlCol="0" anchor="t" anchorCtr="0"/>
          <a:lstStyle/>
          <a:p>
            <a:pPr lvl="0">
              <a:lnSpc>
                <a:spcPts val="3000"/>
              </a:lnSpc>
              <a:defRPr/>
            </a:pPr>
            <a:r>
              <a:rPr lang="ja-JP" altLang="en-US" sz="2300"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保険者が、施術の必要性について個々の患者ごとに確認する必要があると合理的に認めた場合については、保険者は、次に掲げる項目を通知及び確認することにより当該患者の施術について償還払いに戻すことができること。</a:t>
            </a:r>
            <a:endParaRPr lang="en-US" altLang="ja-JP"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lvl="0">
              <a:lnSpc>
                <a:spcPts val="3000"/>
              </a:lnSpc>
              <a:spcBef>
                <a:spcPts val="800"/>
              </a:spcBef>
              <a:defRPr/>
            </a:pPr>
            <a:r>
              <a:rPr lang="ja-JP" altLang="en-US"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１．施行日（令和３年７月１日）以降において、初療日か</a:t>
            </a:r>
            <a:endParaRPr lang="en-US" altLang="ja-JP"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lvl="0">
              <a:lnSpc>
                <a:spcPts val="3000"/>
              </a:lnSpc>
              <a:defRPr/>
            </a:pPr>
            <a:r>
              <a:rPr lang="ja-JP" altLang="en-US"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ら２年以上施術が実施されており、かつ直近の２年のう</a:t>
            </a:r>
            <a:endParaRPr lang="en-US" altLang="ja-JP"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lvl="0">
              <a:lnSpc>
                <a:spcPts val="3000"/>
              </a:lnSpc>
              <a:defRPr/>
            </a:pPr>
            <a:r>
              <a:rPr lang="ja-JP" altLang="en-US"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ち５ヶ月以上月</a:t>
            </a:r>
            <a:r>
              <a:rPr lang="en-US" altLang="ja-JP"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16 </a:t>
            </a:r>
            <a:r>
              <a:rPr lang="ja-JP" altLang="en-US"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回以上の施術が実施されている患者</a:t>
            </a:r>
            <a:endParaRPr lang="en-US" altLang="ja-JP"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lvl="0">
              <a:lnSpc>
                <a:spcPts val="3000"/>
              </a:lnSpc>
              <a:defRPr/>
            </a:pPr>
            <a:r>
              <a:rPr lang="ja-JP" altLang="en-US"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について、施術回数が頻回であり、標準的な施術回数等</a:t>
            </a:r>
            <a:endParaRPr lang="en-US" altLang="ja-JP"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lvl="0">
              <a:lnSpc>
                <a:spcPts val="3000"/>
              </a:lnSpc>
              <a:defRPr/>
            </a:pPr>
            <a:r>
              <a:rPr lang="ja-JP" altLang="en-US"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から勘案して、施術効果を超えた過度・頻回な施術であ</a:t>
            </a:r>
            <a:endParaRPr lang="en-US" altLang="ja-JP"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lvl="0">
              <a:lnSpc>
                <a:spcPts val="3000"/>
              </a:lnSpc>
              <a:defRPr/>
            </a:pPr>
            <a:r>
              <a:rPr lang="ja-JP" altLang="en-US"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る可能性がある旨を事前に施術管理者及び患者に対して</a:t>
            </a:r>
            <a:endParaRPr lang="en-US" altLang="ja-JP"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lvl="0">
              <a:lnSpc>
                <a:spcPts val="3000"/>
              </a:lnSpc>
              <a:defRPr/>
            </a:pPr>
            <a:r>
              <a:rPr lang="ja-JP" altLang="en-US"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通知する。（以下「長期・頻回警告通知」という。）</a:t>
            </a:r>
            <a:endParaRPr lang="en-US" altLang="ja-JP"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 name="コンテンツ プレースホルダ 2"/>
          <p:cNvSpPr txBox="1">
            <a:spLocks/>
          </p:cNvSpPr>
          <p:nvPr/>
        </p:nvSpPr>
        <p:spPr>
          <a:xfrm>
            <a:off x="500034" y="1632790"/>
            <a:ext cx="8229600" cy="50006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pitchFamily="34" charset="0"/>
              <a:buNone/>
            </a:pPr>
            <a:r>
              <a:rPr lang="ja-JP" altLang="en-US" sz="2400">
                <a:solidFill>
                  <a:srgbClr val="FF0000"/>
                </a:solidFill>
                <a:latin typeface="メイリオ" panose="020B0604030504040204" pitchFamily="50" charset="-128"/>
                <a:ea typeface="メイリオ" panose="020B0604030504040204" pitchFamily="50" charset="-128"/>
              </a:rPr>
              <a:t>　</a:t>
            </a:r>
          </a:p>
        </p:txBody>
      </p:sp>
    </p:spTree>
    <p:extLst>
      <p:ext uri="{BB962C8B-B14F-4D97-AF65-F5344CB8AC3E}">
        <p14:creationId xmlns:p14="http://schemas.microsoft.com/office/powerpoint/2010/main" val="372678029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28596" y="52240"/>
            <a:ext cx="8229600" cy="928694"/>
          </a:xfrm>
        </p:spPr>
        <p:txBody>
          <a:bodyPr>
            <a:noAutofit/>
          </a:bodyPr>
          <a:lstStyle/>
          <a:p>
            <a:r>
              <a:rPr lang="ja-JP" altLang="en-US">
                <a:latin typeface="メイリオ" panose="020B0604030504040204" pitchFamily="50" charset="-128"/>
                <a:ea typeface="メイリオ" panose="020B0604030504040204" pitchFamily="50" charset="-128"/>
              </a:rPr>
              <a:t>受領委任の取扱規程</a:t>
            </a:r>
            <a:endParaRPr kumimoji="1" lang="ja-JP" altLang="en-US" sz="2600">
              <a:latin typeface="メイリオ" panose="020B0604030504040204" pitchFamily="50" charset="-128"/>
              <a:ea typeface="メイリオ" panose="020B0604030504040204" pitchFamily="50" charset="-128"/>
            </a:endParaRPr>
          </a:p>
        </p:txBody>
      </p:sp>
      <p:sp>
        <p:nvSpPr>
          <p:cNvPr id="8" name="スライド番号プレースホルダ 7"/>
          <p:cNvSpPr>
            <a:spLocks noGrp="1"/>
          </p:cNvSpPr>
          <p:nvPr>
            <p:ph type="sldNum" sz="quarter" idx="12"/>
          </p:nvPr>
        </p:nvSpPr>
        <p:spPr>
          <a:xfrm>
            <a:off x="6834407" y="6356005"/>
            <a:ext cx="2133600" cy="365125"/>
          </a:xfrm>
        </p:spPr>
        <p:txBody>
          <a:bodyPr/>
          <a:lstStyle/>
          <a:p>
            <a:fld id="{8DD9D703-5948-40EC-A5D0-9464E7991EB9}" type="slidenum">
              <a:rPr kumimoji="1" lang="ja-JP" altLang="en-US" sz="2400" smtClean="0"/>
              <a:pPr/>
              <a:t>70</a:t>
            </a:fld>
            <a:endParaRPr kumimoji="1" lang="ja-JP" altLang="en-US" sz="2400"/>
          </a:p>
        </p:txBody>
      </p:sp>
      <p:sp>
        <p:nvSpPr>
          <p:cNvPr id="10" name="コンテンツ プレースホルダー 4"/>
          <p:cNvSpPr txBox="1">
            <a:spLocks/>
          </p:cNvSpPr>
          <p:nvPr/>
        </p:nvSpPr>
        <p:spPr>
          <a:xfrm>
            <a:off x="611560" y="1640709"/>
            <a:ext cx="8356447" cy="4697182"/>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pitchFamily="34" charset="0"/>
              <a:buNone/>
            </a:pPr>
            <a:r>
              <a:rPr lang="ja-JP" altLang="en-US"/>
              <a:t>　</a:t>
            </a:r>
            <a:endParaRPr lang="en-US" altLang="ja-JP"/>
          </a:p>
          <a:p>
            <a:pPr marL="0" indent="0">
              <a:buFont typeface="Arial" pitchFamily="34" charset="0"/>
              <a:buNone/>
            </a:pPr>
            <a:endParaRPr lang="en-US" altLang="ja-JP" sz="3400" b="1"/>
          </a:p>
          <a:p>
            <a:pPr marL="0" indent="0">
              <a:buFont typeface="Arial" pitchFamily="34" charset="0"/>
              <a:buNone/>
            </a:pPr>
            <a:endParaRPr lang="ja-JP" altLang="en-US" b="1"/>
          </a:p>
        </p:txBody>
      </p:sp>
      <p:sp>
        <p:nvSpPr>
          <p:cNvPr id="9" name="角丸四角形 8"/>
          <p:cNvSpPr/>
          <p:nvPr/>
        </p:nvSpPr>
        <p:spPr>
          <a:xfrm>
            <a:off x="500033" y="1412776"/>
            <a:ext cx="8229601" cy="511256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lIns="108000" tIns="36000" rIns="0" bIns="72000" rtlCol="0" anchor="t" anchorCtr="0"/>
          <a:lstStyle/>
          <a:p>
            <a:pPr lvl="0">
              <a:lnSpc>
                <a:spcPts val="3000"/>
              </a:lnSpc>
              <a:defRPr/>
            </a:pPr>
            <a:r>
              <a:rPr lang="ja-JP" altLang="en-US"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２．１に該当する患者について、長期・頻回警告通知が</a:t>
            </a:r>
            <a:endParaRPr lang="en-US" altLang="ja-JP"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lvl="0">
              <a:lnSpc>
                <a:spcPts val="3000"/>
              </a:lnSpc>
              <a:defRPr/>
            </a:pPr>
            <a:r>
              <a:rPr lang="ja-JP" altLang="en-US"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到着した月の翌月以降に、更に月</a:t>
            </a:r>
            <a:r>
              <a:rPr lang="en-US" altLang="ja-JP"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16 </a:t>
            </a:r>
            <a:r>
              <a:rPr lang="ja-JP" altLang="en-US"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回以上の施術が</a:t>
            </a:r>
            <a:endParaRPr lang="en-US" altLang="ja-JP"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lvl="0">
              <a:lnSpc>
                <a:spcPts val="3000"/>
              </a:lnSpc>
              <a:defRPr/>
            </a:pPr>
            <a:r>
              <a:rPr lang="ja-JP" altLang="en-US"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行われた場合には、「１年以上・月</a:t>
            </a:r>
            <a:r>
              <a:rPr lang="en-US" altLang="ja-JP"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16 </a:t>
            </a:r>
            <a:r>
              <a:rPr lang="ja-JP" altLang="en-US"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回以上施術継　</a:t>
            </a:r>
            <a:endParaRPr lang="en-US" altLang="ja-JP"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lvl="0">
              <a:lnSpc>
                <a:spcPts val="3000"/>
              </a:lnSpc>
              <a:defRPr/>
            </a:pPr>
            <a:r>
              <a:rPr lang="ja-JP" altLang="en-US"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続理由・状態記入書（はり・きゅう用）」又は「１年</a:t>
            </a:r>
            <a:endParaRPr lang="en-US" altLang="ja-JP"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lvl="0">
              <a:lnSpc>
                <a:spcPts val="3000"/>
              </a:lnSpc>
              <a:defRPr/>
            </a:pPr>
            <a:r>
              <a:rPr lang="ja-JP" altLang="en-US"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以上・月</a:t>
            </a:r>
            <a:r>
              <a:rPr lang="en-US" altLang="ja-JP"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16 </a:t>
            </a:r>
            <a:r>
              <a:rPr lang="ja-JP" altLang="en-US"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回以上施術継続理由・状態記入書（マッ</a:t>
            </a:r>
            <a:endParaRPr lang="en-US" altLang="ja-JP"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lvl="0">
              <a:lnSpc>
                <a:spcPts val="3000"/>
              </a:lnSpc>
              <a:defRPr/>
            </a:pPr>
            <a:r>
              <a:rPr lang="ja-JP" altLang="en-US"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サージ用）」を確認し、併せて施術管理者から提出さ</a:t>
            </a:r>
            <a:endParaRPr lang="en-US" altLang="ja-JP"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lvl="0">
              <a:lnSpc>
                <a:spcPts val="3000"/>
              </a:lnSpc>
              <a:defRPr/>
            </a:pPr>
            <a:r>
              <a:rPr lang="ja-JP" altLang="en-US"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せた「頻回な施術を必要とした詳細な理由及び今後の</a:t>
            </a:r>
            <a:endParaRPr lang="en-US" altLang="ja-JP"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lvl="0">
              <a:lnSpc>
                <a:spcPts val="3000"/>
              </a:lnSpc>
              <a:defRPr/>
            </a:pPr>
            <a:r>
              <a:rPr lang="ja-JP" altLang="en-US"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施術計画書」を確認する。</a:t>
            </a:r>
            <a:endParaRPr lang="en-US" altLang="ja-JP" sz="15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lvl="0">
              <a:lnSpc>
                <a:spcPts val="3000"/>
              </a:lnSpc>
              <a:spcBef>
                <a:spcPts val="800"/>
              </a:spcBef>
              <a:defRPr/>
            </a:pPr>
            <a:r>
              <a:rPr lang="ja-JP" altLang="en-US"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３．上記の項目を確認した結果、施術効果を超えた過</a:t>
            </a:r>
            <a:endParaRPr lang="en-US" altLang="ja-JP"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lvl="0">
              <a:lnSpc>
                <a:spcPts val="3000"/>
              </a:lnSpc>
              <a:defRPr/>
            </a:pPr>
            <a:r>
              <a:rPr lang="ja-JP" altLang="en-US"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度・頻回な施術が疑われる場合は、施術管理者及び患</a:t>
            </a:r>
            <a:endParaRPr lang="en-US" altLang="ja-JP"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lvl="0">
              <a:lnSpc>
                <a:spcPts val="3000"/>
              </a:lnSpc>
              <a:defRPr/>
            </a:pPr>
            <a:r>
              <a:rPr lang="ja-JP" altLang="en-US"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者に対して償還払いに変更する旨を通知する（以下</a:t>
            </a:r>
            <a:endParaRPr lang="en-US" altLang="ja-JP"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lvl="0">
              <a:lnSpc>
                <a:spcPts val="3000"/>
              </a:lnSpc>
              <a:defRPr/>
            </a:pPr>
            <a:r>
              <a:rPr lang="ja-JP" altLang="en-US"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「償還払い変更通知」という。）。　</a:t>
            </a:r>
            <a:endParaRPr lang="en-US" altLang="ja-JP"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3" name="コンテンツ プレースホルダ 2"/>
          <p:cNvSpPr>
            <a:spLocks noGrp="1"/>
          </p:cNvSpPr>
          <p:nvPr>
            <p:ph idx="1"/>
          </p:nvPr>
        </p:nvSpPr>
        <p:spPr>
          <a:xfrm>
            <a:off x="500034" y="882512"/>
            <a:ext cx="8229600" cy="751404"/>
          </a:xfrm>
        </p:spPr>
        <p:txBody>
          <a:bodyPr>
            <a:normAutofit/>
          </a:bodyPr>
          <a:lstStyle/>
          <a:p>
            <a:pPr marL="0" indent="0">
              <a:buNone/>
            </a:pPr>
            <a:r>
              <a:rPr lang="ja-JP" altLang="en-US" sz="2400">
                <a:latin typeface="メイリオ" panose="020B0604030504040204" pitchFamily="50" charset="-128"/>
                <a:ea typeface="メイリオ" panose="020B0604030504040204" pitchFamily="50" charset="-128"/>
              </a:rPr>
              <a:t>・取扱規程　第９章４４（保険者の行う通知・確認）</a:t>
            </a:r>
            <a:endParaRPr lang="en-US" altLang="ja-JP" sz="2400">
              <a:latin typeface="メイリオ" panose="020B0604030504040204" pitchFamily="50" charset="-128"/>
              <a:ea typeface="メイリオ" panose="020B0604030504040204" pitchFamily="50" charset="-128"/>
            </a:endParaRPr>
          </a:p>
          <a:p>
            <a:pPr marL="0" indent="0">
              <a:buNone/>
            </a:pPr>
            <a:endParaRPr lang="ja-JP" altLang="en-US" sz="2400">
              <a:solidFill>
                <a:srgbClr val="FF0000"/>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27884981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28596" y="147397"/>
            <a:ext cx="8229600" cy="928694"/>
          </a:xfrm>
        </p:spPr>
        <p:txBody>
          <a:bodyPr>
            <a:noAutofit/>
          </a:bodyPr>
          <a:lstStyle/>
          <a:p>
            <a:r>
              <a:rPr lang="ja-JP" altLang="en-US">
                <a:latin typeface="メイリオ" panose="020B0604030504040204" pitchFamily="50" charset="-128"/>
                <a:ea typeface="メイリオ" panose="020B0604030504040204" pitchFamily="50" charset="-128"/>
              </a:rPr>
              <a:t>受領委任の取扱規程</a:t>
            </a:r>
            <a:endParaRPr kumimoji="1" lang="ja-JP" altLang="en-US" sz="2600">
              <a:latin typeface="メイリオ" panose="020B0604030504040204" pitchFamily="50" charset="-128"/>
              <a:ea typeface="メイリオ" panose="020B0604030504040204" pitchFamily="50" charset="-128"/>
            </a:endParaRPr>
          </a:p>
        </p:txBody>
      </p:sp>
      <p:sp>
        <p:nvSpPr>
          <p:cNvPr id="8" name="スライド番号プレースホルダ 7"/>
          <p:cNvSpPr>
            <a:spLocks noGrp="1"/>
          </p:cNvSpPr>
          <p:nvPr>
            <p:ph type="sldNum" sz="quarter" idx="12"/>
          </p:nvPr>
        </p:nvSpPr>
        <p:spPr>
          <a:xfrm>
            <a:off x="6834407" y="6356005"/>
            <a:ext cx="2133600" cy="365125"/>
          </a:xfrm>
        </p:spPr>
        <p:txBody>
          <a:bodyPr/>
          <a:lstStyle/>
          <a:p>
            <a:fld id="{8DD9D703-5948-40EC-A5D0-9464E7991EB9}" type="slidenum">
              <a:rPr kumimoji="1" lang="ja-JP" altLang="en-US" sz="2400" smtClean="0"/>
              <a:pPr/>
              <a:t>71</a:t>
            </a:fld>
            <a:endParaRPr kumimoji="1" lang="ja-JP" altLang="en-US" sz="2400"/>
          </a:p>
        </p:txBody>
      </p:sp>
      <p:sp>
        <p:nvSpPr>
          <p:cNvPr id="10" name="コンテンツ プレースホルダー 4"/>
          <p:cNvSpPr txBox="1">
            <a:spLocks/>
          </p:cNvSpPr>
          <p:nvPr/>
        </p:nvSpPr>
        <p:spPr>
          <a:xfrm>
            <a:off x="611560" y="1640709"/>
            <a:ext cx="8356447" cy="4697182"/>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pitchFamily="34" charset="0"/>
              <a:buNone/>
            </a:pPr>
            <a:r>
              <a:rPr lang="ja-JP" altLang="en-US"/>
              <a:t>　</a:t>
            </a:r>
            <a:endParaRPr lang="en-US" altLang="ja-JP"/>
          </a:p>
          <a:p>
            <a:pPr marL="0" indent="0">
              <a:buFont typeface="Arial" pitchFamily="34" charset="0"/>
              <a:buNone/>
            </a:pPr>
            <a:endParaRPr lang="en-US" altLang="ja-JP" sz="3400" b="1"/>
          </a:p>
          <a:p>
            <a:pPr marL="0" indent="0">
              <a:buFont typeface="Arial" pitchFamily="34" charset="0"/>
              <a:buNone/>
            </a:pPr>
            <a:endParaRPr lang="ja-JP" altLang="en-US" b="1"/>
          </a:p>
        </p:txBody>
      </p:sp>
      <p:sp>
        <p:nvSpPr>
          <p:cNvPr id="9" name="角丸四角形 8"/>
          <p:cNvSpPr/>
          <p:nvPr/>
        </p:nvSpPr>
        <p:spPr>
          <a:xfrm>
            <a:off x="234826" y="1662350"/>
            <a:ext cx="8585646" cy="422845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lIns="108000" tIns="36000" rIns="0" bIns="72000" rtlCol="0" anchor="t" anchorCtr="0"/>
          <a:lstStyle/>
          <a:p>
            <a:pPr lvl="0">
              <a:lnSpc>
                <a:spcPts val="3000"/>
              </a:lnSpc>
              <a:defRPr/>
            </a:pPr>
            <a:r>
              <a:rPr lang="ja-JP" altLang="en-US" sz="24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施術管理者は、</a:t>
            </a:r>
            <a:r>
              <a:rPr lang="en-US" altLang="ja-JP"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44 </a:t>
            </a:r>
            <a:r>
              <a:rPr lang="ja-JP" altLang="en-US"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により保険者から通知を受けた場合</a:t>
            </a:r>
            <a:endParaRPr lang="en-US" altLang="ja-JP"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lvl="0">
              <a:lnSpc>
                <a:spcPts val="3000"/>
              </a:lnSpc>
              <a:defRPr/>
            </a:pPr>
            <a:r>
              <a:rPr lang="ja-JP" altLang="en-US"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に、当該患者の施術に係る療養費の請求について、次に掲げる対応を行うこと。</a:t>
            </a:r>
          </a:p>
          <a:p>
            <a:pPr lvl="0">
              <a:lnSpc>
                <a:spcPts val="3000"/>
              </a:lnSpc>
              <a:spcBef>
                <a:spcPts val="800"/>
              </a:spcBef>
              <a:defRPr/>
            </a:pPr>
            <a:r>
              <a:rPr lang="ja-JP" altLang="en-US"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１．長期・頻回警告通知が到着した月の翌月以降に、更に</a:t>
            </a:r>
            <a:endParaRPr lang="en-US" altLang="ja-JP"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lvl="0">
              <a:lnSpc>
                <a:spcPts val="3000"/>
              </a:lnSpc>
              <a:defRPr/>
            </a:pPr>
            <a:r>
              <a:rPr lang="ja-JP" altLang="en-US"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月</a:t>
            </a:r>
            <a:r>
              <a:rPr lang="en-US" altLang="ja-JP"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16</a:t>
            </a:r>
            <a:r>
              <a:rPr lang="ja-JP" altLang="en-US"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回以上の施術を行う場合には療養費支給申請書の提</a:t>
            </a:r>
            <a:endParaRPr lang="en-US" altLang="ja-JP"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lvl="0">
              <a:lnSpc>
                <a:spcPts val="3000"/>
              </a:lnSpc>
              <a:defRPr/>
            </a:pPr>
            <a:r>
              <a:rPr lang="ja-JP" altLang="en-US"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出の際に「頻回な施術を必要とした詳細な理由及び今後</a:t>
            </a:r>
            <a:endParaRPr lang="en-US" altLang="ja-JP"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lvl="0">
              <a:lnSpc>
                <a:spcPts val="3000"/>
              </a:lnSpc>
              <a:defRPr/>
            </a:pPr>
            <a:r>
              <a:rPr lang="ja-JP" altLang="en-US"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の施術計画書」を添付すること。</a:t>
            </a:r>
          </a:p>
          <a:p>
            <a:pPr lvl="0">
              <a:lnSpc>
                <a:spcPts val="3000"/>
              </a:lnSpc>
              <a:spcBef>
                <a:spcPts val="800"/>
              </a:spcBef>
              <a:defRPr/>
            </a:pPr>
            <a:r>
              <a:rPr lang="ja-JP" altLang="en-US"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２．償還払い変更通知が到着した月の翌月以降の施術分に</a:t>
            </a:r>
            <a:endParaRPr lang="en-US" altLang="ja-JP"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lvl="0">
              <a:lnSpc>
                <a:spcPts val="3000"/>
              </a:lnSpc>
              <a:defRPr/>
            </a:pPr>
            <a:r>
              <a:rPr lang="ja-JP" altLang="en-US"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ついては、受領委任払いの取扱いを中止すること。</a:t>
            </a:r>
            <a:endParaRPr lang="en-US" altLang="ja-JP"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2" name="コンテンツ プレースホルダ 2"/>
          <p:cNvSpPr>
            <a:spLocks noGrp="1"/>
          </p:cNvSpPr>
          <p:nvPr>
            <p:ph idx="1"/>
          </p:nvPr>
        </p:nvSpPr>
        <p:spPr>
          <a:xfrm>
            <a:off x="500034" y="1102365"/>
            <a:ext cx="8229600" cy="517592"/>
          </a:xfrm>
        </p:spPr>
        <p:txBody>
          <a:bodyPr>
            <a:normAutofit/>
          </a:bodyPr>
          <a:lstStyle/>
          <a:p>
            <a:pPr marL="0" indent="0">
              <a:buNone/>
            </a:pPr>
            <a:r>
              <a:rPr lang="ja-JP" altLang="en-US" sz="2400" dirty="0">
                <a:latin typeface="メイリオ" panose="020B0604030504040204" pitchFamily="50" charset="-128"/>
                <a:ea typeface="メイリオ" panose="020B0604030504040204" pitchFamily="50" charset="-128"/>
              </a:rPr>
              <a:t>・取扱規程　第９章４５（施術管理者の対応）</a:t>
            </a:r>
            <a:endParaRPr lang="en-US" altLang="ja-JP" sz="24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80219935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28596" y="147397"/>
            <a:ext cx="8229600" cy="928694"/>
          </a:xfrm>
        </p:spPr>
        <p:txBody>
          <a:bodyPr>
            <a:noAutofit/>
          </a:bodyPr>
          <a:lstStyle/>
          <a:p>
            <a:r>
              <a:rPr lang="ja-JP" altLang="en-US">
                <a:latin typeface="メイリオ" panose="020B0604030504040204" pitchFamily="50" charset="-128"/>
                <a:ea typeface="メイリオ" panose="020B0604030504040204" pitchFamily="50" charset="-128"/>
              </a:rPr>
              <a:t>受領委任の取扱規程</a:t>
            </a:r>
            <a:endParaRPr kumimoji="1" lang="ja-JP" altLang="en-US" sz="2600">
              <a:latin typeface="メイリオ" panose="020B0604030504040204" pitchFamily="50" charset="-128"/>
              <a:ea typeface="メイリオ" panose="020B0604030504040204" pitchFamily="50" charset="-128"/>
            </a:endParaRPr>
          </a:p>
        </p:txBody>
      </p:sp>
      <p:sp>
        <p:nvSpPr>
          <p:cNvPr id="8" name="スライド番号プレースホルダ 7"/>
          <p:cNvSpPr>
            <a:spLocks noGrp="1"/>
          </p:cNvSpPr>
          <p:nvPr>
            <p:ph type="sldNum" sz="quarter" idx="12"/>
          </p:nvPr>
        </p:nvSpPr>
        <p:spPr>
          <a:xfrm>
            <a:off x="6834407" y="6356005"/>
            <a:ext cx="2133600" cy="365125"/>
          </a:xfrm>
        </p:spPr>
        <p:txBody>
          <a:bodyPr/>
          <a:lstStyle/>
          <a:p>
            <a:fld id="{8DD9D703-5948-40EC-A5D0-9464E7991EB9}" type="slidenum">
              <a:rPr kumimoji="1" lang="ja-JP" altLang="en-US" sz="2400" smtClean="0"/>
              <a:pPr/>
              <a:t>72</a:t>
            </a:fld>
            <a:endParaRPr kumimoji="1" lang="ja-JP" altLang="en-US" sz="2400"/>
          </a:p>
        </p:txBody>
      </p:sp>
      <p:sp>
        <p:nvSpPr>
          <p:cNvPr id="10" name="コンテンツ プレースホルダー 4"/>
          <p:cNvSpPr txBox="1">
            <a:spLocks/>
          </p:cNvSpPr>
          <p:nvPr/>
        </p:nvSpPr>
        <p:spPr>
          <a:xfrm>
            <a:off x="611560" y="1640709"/>
            <a:ext cx="8356447" cy="4697182"/>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pitchFamily="34" charset="0"/>
              <a:buNone/>
            </a:pPr>
            <a:r>
              <a:rPr lang="ja-JP" altLang="en-US"/>
              <a:t>　</a:t>
            </a:r>
            <a:endParaRPr lang="en-US" altLang="ja-JP"/>
          </a:p>
          <a:p>
            <a:pPr marL="0" indent="0">
              <a:buFont typeface="Arial" pitchFamily="34" charset="0"/>
              <a:buNone/>
            </a:pPr>
            <a:endParaRPr lang="en-US" altLang="ja-JP" sz="3400" b="1"/>
          </a:p>
          <a:p>
            <a:pPr marL="0" indent="0">
              <a:buFont typeface="Arial" pitchFamily="34" charset="0"/>
              <a:buNone/>
            </a:pPr>
            <a:endParaRPr lang="ja-JP" altLang="en-US" b="1"/>
          </a:p>
        </p:txBody>
      </p:sp>
      <p:sp>
        <p:nvSpPr>
          <p:cNvPr id="9" name="角丸四角形 8"/>
          <p:cNvSpPr/>
          <p:nvPr/>
        </p:nvSpPr>
        <p:spPr>
          <a:xfrm>
            <a:off x="500033" y="1640709"/>
            <a:ext cx="8229601" cy="471529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lIns="108000" tIns="36000" rIns="0" bIns="72000" rtlCol="0" anchor="t" anchorCtr="0"/>
          <a:lstStyle/>
          <a:p>
            <a:pPr lvl="0">
              <a:defRPr/>
            </a:pPr>
            <a:r>
              <a:rPr lang="ja-JP" altLang="en-US"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１．保険者は、必要に応じて同意を受けた主治の医師や</a:t>
            </a:r>
            <a:endParaRPr lang="en-US" altLang="ja-JP"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lvl="0">
              <a:defRPr/>
            </a:pPr>
            <a:r>
              <a:rPr lang="ja-JP" altLang="en-US"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施術管理者等に確認のうえ、療養上必要な範囲及び限</a:t>
            </a:r>
            <a:endParaRPr lang="en-US" altLang="ja-JP"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lvl="0">
              <a:defRPr/>
            </a:pPr>
            <a:r>
              <a:rPr lang="ja-JP" altLang="en-US"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度を超えた過度な施術でないことが判断できた場合に</a:t>
            </a:r>
            <a:endParaRPr lang="en-US" altLang="ja-JP"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lvl="0">
              <a:defRPr/>
            </a:pPr>
            <a:r>
              <a:rPr lang="ja-JP" altLang="en-US"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は、償還払いから受領委任払いへの取扱いに戻すこと</a:t>
            </a:r>
            <a:endParaRPr lang="en-US" altLang="ja-JP"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lvl="0">
              <a:defRPr/>
            </a:pPr>
            <a:r>
              <a:rPr lang="ja-JP" altLang="en-US"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が可能であること。また、その場合には、保険者は、</a:t>
            </a:r>
            <a:endParaRPr lang="en-US" altLang="ja-JP"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lvl="0">
              <a:defRPr/>
            </a:pPr>
            <a:r>
              <a:rPr lang="ja-JP" altLang="en-US"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事前に当該患者に対して通知する（以下「受領委任払</a:t>
            </a:r>
            <a:endParaRPr lang="en-US" altLang="ja-JP"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lvl="0">
              <a:defRPr/>
            </a:pPr>
            <a:r>
              <a:rPr lang="ja-JP" altLang="en-US"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い再開通知」という。）こと。</a:t>
            </a:r>
            <a:r>
              <a:rPr lang="ja-JP" altLang="en-US" sz="15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5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lvl="0">
              <a:spcBef>
                <a:spcPts val="800"/>
              </a:spcBef>
              <a:defRPr/>
            </a:pPr>
            <a:r>
              <a:rPr lang="ja-JP" altLang="en-US"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２．保険者から受領委任払い再開通知を受けた患者が、</a:t>
            </a:r>
            <a:endParaRPr lang="en-US" altLang="ja-JP"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lvl="0">
              <a:defRPr/>
            </a:pPr>
            <a:r>
              <a:rPr lang="ja-JP" altLang="en-US"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当該通知を施術管理者に示すことにより、施術管理者</a:t>
            </a:r>
            <a:endParaRPr lang="en-US" altLang="ja-JP"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lvl="0">
              <a:defRPr/>
            </a:pPr>
            <a:r>
              <a:rPr lang="ja-JP" altLang="en-US"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は次回請求分（通知年月日の翌月の施術に係る請求</a:t>
            </a:r>
            <a:endParaRPr lang="en-US" altLang="ja-JP"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lvl="0">
              <a:defRPr/>
            </a:pPr>
            <a:r>
              <a:rPr lang="ja-JP" altLang="en-US"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分）から受領委任払いの取扱いを再開できること。</a:t>
            </a:r>
            <a:endParaRPr lang="en-US" altLang="ja-JP" sz="2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 name="コンテンツ プレースホルダ 2"/>
          <p:cNvSpPr>
            <a:spLocks noGrp="1"/>
          </p:cNvSpPr>
          <p:nvPr>
            <p:ph idx="1"/>
          </p:nvPr>
        </p:nvSpPr>
        <p:spPr>
          <a:xfrm>
            <a:off x="500034" y="1021412"/>
            <a:ext cx="8229600" cy="751404"/>
          </a:xfrm>
        </p:spPr>
        <p:txBody>
          <a:bodyPr>
            <a:normAutofit fontScale="92500"/>
          </a:bodyPr>
          <a:lstStyle/>
          <a:p>
            <a:pPr marL="0" indent="0">
              <a:buNone/>
            </a:pPr>
            <a:r>
              <a:rPr lang="ja-JP" altLang="en-US" sz="2600">
                <a:latin typeface="メイリオ" panose="020B0604030504040204" pitchFamily="50" charset="-128"/>
                <a:ea typeface="メイリオ" panose="020B0604030504040204" pitchFamily="50" charset="-128"/>
              </a:rPr>
              <a:t>・取扱規程　第９章４６（受領委任払いの取扱いの再開）</a:t>
            </a:r>
          </a:p>
          <a:p>
            <a:pPr marL="0" indent="0">
              <a:buNone/>
            </a:pPr>
            <a:endParaRPr lang="ja-JP" altLang="en-US" sz="2400">
              <a:solidFill>
                <a:srgbClr val="FF0000"/>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99278722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コンテンツ プレースホルダー 4"/>
          <p:cNvSpPr>
            <a:spLocks noGrp="1"/>
          </p:cNvSpPr>
          <p:nvPr>
            <p:ph sz="half" idx="2"/>
          </p:nvPr>
        </p:nvSpPr>
        <p:spPr>
          <a:xfrm>
            <a:off x="480724" y="980726"/>
            <a:ext cx="8297527" cy="5375624"/>
          </a:xfrm>
        </p:spPr>
        <p:txBody>
          <a:bodyPr anchor="ctr" anchorCtr="0">
            <a:normAutofit/>
          </a:bodyPr>
          <a:lstStyle/>
          <a:p>
            <a:pPr marL="0" indent="0">
              <a:buNone/>
            </a:pPr>
            <a:r>
              <a:rPr lang="ja-JP" altLang="en-US" sz="3000" dirty="0"/>
              <a:t>○</a:t>
            </a:r>
            <a:r>
              <a:rPr lang="ja-JP" altLang="en-US" sz="3000" dirty="0">
                <a:latin typeface="+mn-ea"/>
              </a:rPr>
              <a:t>令和６年</a:t>
            </a:r>
            <a:r>
              <a:rPr lang="en-US" altLang="ja-JP" sz="3000" dirty="0">
                <a:latin typeface="+mn-ea"/>
              </a:rPr>
              <a:t>12</a:t>
            </a:r>
            <a:r>
              <a:rPr lang="ja-JP" altLang="en-US" sz="3000" dirty="0">
                <a:latin typeface="+mn-ea"/>
              </a:rPr>
              <a:t>月２日から、受領委任の契約を締結しているあん摩マッサージ指圧師、はり師及びきゅう師の施術所において、</a:t>
            </a:r>
            <a:r>
              <a:rPr lang="ja-JP" altLang="en-US" sz="3000" dirty="0">
                <a:solidFill>
                  <a:srgbClr val="FF0000"/>
                </a:solidFill>
                <a:latin typeface="+mn-ea"/>
              </a:rPr>
              <a:t>オンライン資格確認の導入が原則義務化</a:t>
            </a:r>
            <a:endParaRPr lang="en-US" altLang="ja-JP" sz="3000" dirty="0">
              <a:solidFill>
                <a:srgbClr val="FF0000"/>
              </a:solidFill>
              <a:latin typeface="+mn-ea"/>
            </a:endParaRPr>
          </a:p>
          <a:p>
            <a:pPr marL="0" indent="0">
              <a:buNone/>
            </a:pPr>
            <a:endParaRPr lang="en-US" altLang="ja-JP" sz="1000" dirty="0">
              <a:solidFill>
                <a:srgbClr val="FF0000"/>
              </a:solidFill>
              <a:latin typeface="+mn-ea"/>
            </a:endParaRPr>
          </a:p>
          <a:p>
            <a:pPr marL="0" indent="0">
              <a:buNone/>
            </a:pPr>
            <a:r>
              <a:rPr lang="ja-JP" altLang="en-US" sz="1800" dirty="0">
                <a:latin typeface="+mn-ea"/>
              </a:rPr>
              <a:t>　</a:t>
            </a:r>
            <a:r>
              <a:rPr lang="en-US" altLang="ja-JP" sz="1800" dirty="0">
                <a:latin typeface="+mn-ea"/>
              </a:rPr>
              <a:t>※</a:t>
            </a:r>
            <a:r>
              <a:rPr lang="ja-JP" altLang="en-US" sz="1800" dirty="0">
                <a:latin typeface="+mn-ea"/>
              </a:rPr>
              <a:t>　受領委任の取扱規程の第３章 </a:t>
            </a:r>
            <a:r>
              <a:rPr lang="en-US" altLang="ja-JP" sz="1800" dirty="0">
                <a:latin typeface="+mn-ea"/>
              </a:rPr>
              <a:t>18</a:t>
            </a:r>
            <a:r>
              <a:rPr lang="ja-JP" altLang="en-US" sz="1800" dirty="0">
                <a:latin typeface="+mn-ea"/>
              </a:rPr>
              <a:t>（２）により、施術管理者は、患者から施術を</a:t>
            </a:r>
            <a:endParaRPr lang="en-US" altLang="ja-JP" sz="1800" dirty="0">
              <a:latin typeface="+mn-ea"/>
            </a:endParaRPr>
          </a:p>
          <a:p>
            <a:pPr marL="0" indent="0">
              <a:buNone/>
            </a:pPr>
            <a:r>
              <a:rPr lang="ja-JP" altLang="en-US" sz="1800" dirty="0">
                <a:latin typeface="+mn-ea"/>
              </a:rPr>
              <a:t>　　求められた場合であって、患者がオンライン資格確認により療養費を受領する資</a:t>
            </a:r>
            <a:endParaRPr lang="en-US" altLang="ja-JP" sz="1800" dirty="0">
              <a:latin typeface="+mn-ea"/>
            </a:endParaRPr>
          </a:p>
          <a:p>
            <a:pPr marL="0" indent="0">
              <a:buNone/>
            </a:pPr>
            <a:r>
              <a:rPr lang="ja-JP" altLang="en-US" sz="1800" dirty="0">
                <a:latin typeface="+mn-ea"/>
              </a:rPr>
              <a:t>　　格があることの確認を求めた場合においては、（１）の規定にかかわらず、オンライ</a:t>
            </a:r>
            <a:endParaRPr lang="en-US" altLang="ja-JP" sz="1800" dirty="0">
              <a:latin typeface="+mn-ea"/>
            </a:endParaRPr>
          </a:p>
          <a:p>
            <a:pPr marL="0" indent="0">
              <a:buNone/>
            </a:pPr>
            <a:r>
              <a:rPr lang="ja-JP" altLang="en-US" sz="1800" dirty="0">
                <a:latin typeface="+mn-ea"/>
              </a:rPr>
              <a:t>　　ン資格確認により療養費を受領する資格があることを確認する必要がある。</a:t>
            </a:r>
            <a:endParaRPr lang="en-US" altLang="ja-JP" sz="1800" dirty="0">
              <a:latin typeface="+mn-ea"/>
            </a:endParaRPr>
          </a:p>
          <a:p>
            <a:pPr marL="0" indent="0">
              <a:buNone/>
            </a:pPr>
            <a:r>
              <a:rPr lang="ja-JP" altLang="en-US" sz="1800" dirty="0">
                <a:latin typeface="+mn-ea"/>
              </a:rPr>
              <a:t>　　 　また、第３章 </a:t>
            </a:r>
            <a:r>
              <a:rPr lang="en-US" altLang="ja-JP" sz="1800" dirty="0">
                <a:latin typeface="+mn-ea"/>
              </a:rPr>
              <a:t>18</a:t>
            </a:r>
            <a:r>
              <a:rPr lang="ja-JP" altLang="en-US" sz="1800" dirty="0">
                <a:latin typeface="+mn-ea"/>
              </a:rPr>
              <a:t>（３）により、施術管理者は、やむを得ない場合を除き、（２）に規</a:t>
            </a:r>
            <a:endParaRPr lang="en-US" altLang="ja-JP" sz="1800" dirty="0">
              <a:latin typeface="+mn-ea"/>
            </a:endParaRPr>
          </a:p>
          <a:p>
            <a:pPr marL="0" indent="0">
              <a:buNone/>
            </a:pPr>
            <a:r>
              <a:rPr lang="ja-JP" altLang="en-US" sz="1800" dirty="0">
                <a:latin typeface="+mn-ea"/>
              </a:rPr>
              <a:t>　　定する場合において、患者がオンライン資格確認によって療養費を受領する資格</a:t>
            </a:r>
            <a:endParaRPr lang="en-US" altLang="ja-JP" sz="1800" dirty="0">
              <a:latin typeface="+mn-ea"/>
            </a:endParaRPr>
          </a:p>
          <a:p>
            <a:pPr marL="0" indent="0">
              <a:buNone/>
            </a:pPr>
            <a:r>
              <a:rPr lang="ja-JP" altLang="en-US" sz="1800" dirty="0">
                <a:latin typeface="+mn-ea"/>
              </a:rPr>
              <a:t>　　があることの確認を受けることができるよう、あらかじめ必要な体制を整備しなけ</a:t>
            </a:r>
            <a:endParaRPr lang="en-US" altLang="ja-JP" sz="1800" dirty="0">
              <a:latin typeface="+mn-ea"/>
            </a:endParaRPr>
          </a:p>
          <a:p>
            <a:pPr marL="0" indent="0">
              <a:buNone/>
            </a:pPr>
            <a:r>
              <a:rPr lang="ja-JP" altLang="en-US" sz="1800" dirty="0">
                <a:latin typeface="+mn-ea"/>
              </a:rPr>
              <a:t>　　ればならない。</a:t>
            </a:r>
            <a:endParaRPr lang="ja-JP" altLang="en-US" sz="1800" dirty="0">
              <a:latin typeface="メイリオ" panose="020B0604030504040204" pitchFamily="50" charset="-128"/>
              <a:ea typeface="メイリオ" panose="020B0604030504040204" pitchFamily="50" charset="-128"/>
            </a:endParaRPr>
          </a:p>
        </p:txBody>
      </p:sp>
      <p:sp>
        <p:nvSpPr>
          <p:cNvPr id="2" name="タイトル 1"/>
          <p:cNvSpPr>
            <a:spLocks noGrp="1"/>
          </p:cNvSpPr>
          <p:nvPr>
            <p:ph type="title"/>
          </p:nvPr>
        </p:nvSpPr>
        <p:spPr>
          <a:xfrm>
            <a:off x="382128" y="260648"/>
            <a:ext cx="8229600" cy="778295"/>
          </a:xfrm>
        </p:spPr>
        <p:txBody>
          <a:bodyPr>
            <a:normAutofit/>
          </a:bodyPr>
          <a:lstStyle/>
          <a:p>
            <a:r>
              <a:rPr lang="ja-JP" altLang="en-US" sz="3600" b="1" dirty="0">
                <a:solidFill>
                  <a:srgbClr val="0070C0"/>
                </a:solidFill>
              </a:rPr>
              <a:t>オンライン資格確認の導入の原則義務化</a:t>
            </a:r>
            <a:endParaRPr kumimoji="1" lang="ja-JP" altLang="en-US" sz="3600" dirty="0">
              <a:solidFill>
                <a:srgbClr val="0070C0"/>
              </a:solidFill>
              <a:latin typeface="メイリオ" panose="020B0604030504040204" pitchFamily="50" charset="-128"/>
              <a:ea typeface="メイリオ" panose="020B0604030504040204" pitchFamily="50" charset="-128"/>
            </a:endParaRPr>
          </a:p>
        </p:txBody>
      </p:sp>
      <p:sp>
        <p:nvSpPr>
          <p:cNvPr id="14" name="スライド番号プレースホルダ 13"/>
          <p:cNvSpPr>
            <a:spLocks noGrp="1"/>
          </p:cNvSpPr>
          <p:nvPr>
            <p:ph type="sldNum" sz="quarter" idx="12"/>
          </p:nvPr>
        </p:nvSpPr>
        <p:spPr>
          <a:xfrm>
            <a:off x="6553200" y="6356350"/>
            <a:ext cx="233928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D9D703-5948-40EC-A5D0-9464E7991EB9}" type="slidenum">
              <a:rPr kumimoji="1" lang="ja-JP" altLang="en-US" sz="2400" b="0" i="0" u="none" strike="noStrike" kern="1200" cap="none" spc="0" normalizeH="0" baseline="0" noProof="0" smtClean="0">
                <a:ln>
                  <a:noFill/>
                </a:ln>
                <a:solidFill>
                  <a:prstClr val="black">
                    <a:tint val="75000"/>
                  </a:prstClr>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1" lang="ja-JP" altLang="en-US" sz="2400" b="0" i="0" u="none" strike="noStrike" kern="1200" cap="none" spc="0" normalizeH="0" baseline="0" noProof="0">
              <a:ln>
                <a:noFill/>
              </a:ln>
              <a:solidFill>
                <a:prstClr val="black">
                  <a:tint val="75000"/>
                </a:prstClr>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93184319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7A7196-78BE-FF57-6F48-4001AE92F083}"/>
            </a:ext>
          </a:extLst>
        </p:cNvPr>
        <p:cNvGrpSpPr/>
        <p:nvPr/>
      </p:nvGrpSpPr>
      <p:grpSpPr>
        <a:xfrm>
          <a:off x="0" y="0"/>
          <a:ext cx="0" cy="0"/>
          <a:chOff x="0" y="0"/>
          <a:chExt cx="0" cy="0"/>
        </a:xfrm>
      </p:grpSpPr>
      <p:sp>
        <p:nvSpPr>
          <p:cNvPr id="13" name="コンテンツ プレースホルダー 12">
            <a:extLst>
              <a:ext uri="{FF2B5EF4-FFF2-40B4-BE49-F238E27FC236}">
                <a16:creationId xmlns:a16="http://schemas.microsoft.com/office/drawing/2014/main" id="{F5333916-B226-F7CF-F018-A7017B27B246}"/>
              </a:ext>
            </a:extLst>
          </p:cNvPr>
          <p:cNvSpPr>
            <a:spLocks noGrp="1"/>
          </p:cNvSpPr>
          <p:nvPr>
            <p:ph sz="half" idx="2"/>
          </p:nvPr>
        </p:nvSpPr>
        <p:spPr>
          <a:xfrm>
            <a:off x="457200" y="1268760"/>
            <a:ext cx="8291264" cy="2736304"/>
          </a:xfrm>
        </p:spPr>
        <p:txBody>
          <a:bodyPr>
            <a:normAutofit fontScale="92500" lnSpcReduction="20000"/>
          </a:bodyPr>
          <a:lstStyle/>
          <a:p>
            <a:pPr marL="0" indent="0">
              <a:buNone/>
            </a:pPr>
            <a:r>
              <a:rPr lang="ja-JP" altLang="en-US" sz="3000" dirty="0"/>
              <a:t>　やむを得ない事由に該当する場合を除き、今後もオンライン資格確認が未導入の場合</a:t>
            </a:r>
            <a:endParaRPr lang="en-US" altLang="ja-JP" sz="3000" dirty="0"/>
          </a:p>
          <a:p>
            <a:pPr marL="0" indent="0">
              <a:buNone/>
            </a:pPr>
            <a:endParaRPr lang="en-US" altLang="ja-JP" sz="3000" dirty="0">
              <a:solidFill>
                <a:srgbClr val="FF0000"/>
              </a:solidFill>
            </a:endParaRPr>
          </a:p>
          <a:p>
            <a:pPr marL="0" indent="0">
              <a:buNone/>
            </a:pPr>
            <a:endParaRPr lang="en-US" altLang="ja-JP" sz="3000" dirty="0">
              <a:solidFill>
                <a:srgbClr val="FF0000"/>
              </a:solidFill>
            </a:endParaRPr>
          </a:p>
          <a:p>
            <a:pPr marL="0" indent="0">
              <a:buNone/>
            </a:pPr>
            <a:r>
              <a:rPr lang="ja-JP" altLang="en-US" sz="3000" dirty="0">
                <a:solidFill>
                  <a:srgbClr val="FF0000"/>
                </a:solidFill>
              </a:rPr>
              <a:t>　</a:t>
            </a:r>
            <a:r>
              <a:rPr lang="ja-JP" altLang="en-US" sz="3500" dirty="0">
                <a:solidFill>
                  <a:srgbClr val="FF0000"/>
                </a:solidFill>
              </a:rPr>
              <a:t>令和８年</a:t>
            </a:r>
            <a:r>
              <a:rPr lang="en-US" altLang="ja-JP" sz="3500" dirty="0">
                <a:solidFill>
                  <a:srgbClr val="FF0000"/>
                </a:solidFill>
              </a:rPr>
              <a:t>12</a:t>
            </a:r>
            <a:r>
              <a:rPr lang="ja-JP" altLang="en-US" sz="3500" dirty="0">
                <a:solidFill>
                  <a:srgbClr val="FF0000"/>
                </a:solidFill>
              </a:rPr>
              <a:t>月を目途に受領委任払いを行うことが中止となります</a:t>
            </a:r>
            <a:endParaRPr lang="en-US" altLang="ja-JP" sz="3000" dirty="0"/>
          </a:p>
          <a:p>
            <a:pPr marL="0" indent="0">
              <a:buNone/>
            </a:pPr>
            <a:endParaRPr lang="ja-JP" altLang="en-US" sz="3000" dirty="0"/>
          </a:p>
        </p:txBody>
      </p:sp>
      <p:sp>
        <p:nvSpPr>
          <p:cNvPr id="5" name="スライド番号プレースホルダ 4">
            <a:extLst>
              <a:ext uri="{FF2B5EF4-FFF2-40B4-BE49-F238E27FC236}">
                <a16:creationId xmlns:a16="http://schemas.microsoft.com/office/drawing/2014/main" id="{ACF7754B-36A1-7FD4-1B14-7E68096AD13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D9D703-5948-40EC-A5D0-9464E7991EB9}" type="slidenum">
              <a:rPr kumimoji="1" lang="ja-JP" altLang="en-US" sz="2400" b="0" i="0" u="none" strike="noStrike" kern="1200" cap="none" spc="0" normalizeH="0" baseline="0" noProof="0" smtClean="0">
                <a:ln>
                  <a:noFill/>
                </a:ln>
                <a:solidFill>
                  <a:prstClr val="black">
                    <a:tint val="75000"/>
                  </a:prstClr>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1" lang="ja-JP" altLang="en-US" sz="2400" b="0" i="0" u="none" strike="noStrike" kern="1200" cap="none" spc="0" normalizeH="0" baseline="0" noProof="0">
              <a:ln>
                <a:noFill/>
              </a:ln>
              <a:solidFill>
                <a:prstClr val="black">
                  <a:tint val="75000"/>
                </a:prstClr>
              </a:solidFill>
              <a:effectLst/>
              <a:uLnTx/>
              <a:uFillTx/>
              <a:latin typeface="Calibri"/>
              <a:ea typeface="ＭＳ Ｐゴシック" panose="020B0600070205080204" pitchFamily="50" charset="-128"/>
              <a:cs typeface="+mn-cs"/>
            </a:endParaRPr>
          </a:p>
        </p:txBody>
      </p:sp>
      <p:sp>
        <p:nvSpPr>
          <p:cNvPr id="7" name="右矢印 6">
            <a:extLst>
              <a:ext uri="{FF2B5EF4-FFF2-40B4-BE49-F238E27FC236}">
                <a16:creationId xmlns:a16="http://schemas.microsoft.com/office/drawing/2014/main" id="{78C7663A-59A6-83B3-8FA1-CEDB2112BE4A}"/>
              </a:ext>
            </a:extLst>
          </p:cNvPr>
          <p:cNvSpPr/>
          <p:nvPr/>
        </p:nvSpPr>
        <p:spPr>
          <a:xfrm rot="5400000">
            <a:off x="4054533" y="1498978"/>
            <a:ext cx="503276" cy="1772598"/>
          </a:xfrm>
          <a:prstGeom prst="rightArrow">
            <a:avLst>
              <a:gd name="adj1" fmla="val 37692"/>
              <a:gd name="adj2" fmla="val 50000"/>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harsh" dir="t"/>
            </a:scene3d>
            <a:sp3d extrusionH="57150" prstMaterial="matte">
              <a:bevelT w="63500" h="12700" prst="angle"/>
              <a:contourClr>
                <a:schemeClr val="bg1">
                  <a:lumMod val="65000"/>
                </a:schemeClr>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1" i="0" u="none" strike="noStrike" kern="1200" cap="none" spc="0" normalizeH="0" baseline="0" noProof="0">
              <a:ln/>
              <a:solidFill>
                <a:srgbClr val="7030A0"/>
              </a:solidFill>
              <a:effectLst/>
              <a:uLnTx/>
              <a:uFillTx/>
              <a:latin typeface="Calibri"/>
              <a:ea typeface="ＭＳ Ｐゴシック" panose="020B0600070205080204" pitchFamily="50" charset="-128"/>
              <a:cs typeface="+mn-cs"/>
            </a:endParaRPr>
          </a:p>
        </p:txBody>
      </p:sp>
      <p:sp>
        <p:nvSpPr>
          <p:cNvPr id="10" name="タイトル 1">
            <a:extLst>
              <a:ext uri="{FF2B5EF4-FFF2-40B4-BE49-F238E27FC236}">
                <a16:creationId xmlns:a16="http://schemas.microsoft.com/office/drawing/2014/main" id="{11C1E7CD-195F-6774-0EA5-0AC92560A47E}"/>
              </a:ext>
            </a:extLst>
          </p:cNvPr>
          <p:cNvSpPr>
            <a:spLocks noGrp="1"/>
          </p:cNvSpPr>
          <p:nvPr>
            <p:ph type="title"/>
          </p:nvPr>
        </p:nvSpPr>
        <p:spPr>
          <a:xfrm>
            <a:off x="457200" y="274638"/>
            <a:ext cx="8229600" cy="994122"/>
          </a:xfrm>
        </p:spPr>
        <p:txBody>
          <a:bodyPr>
            <a:normAutofit/>
          </a:bodyPr>
          <a:lstStyle/>
          <a:p>
            <a:r>
              <a:rPr lang="ja-JP" altLang="en-US" sz="3600" b="1" dirty="0">
                <a:solidFill>
                  <a:srgbClr val="0070C0"/>
                </a:solidFill>
              </a:rPr>
              <a:t>オンライン資格確認の導入の原則義務化</a:t>
            </a:r>
            <a:endParaRPr kumimoji="1" lang="ja-JP" altLang="en-US" sz="3600" dirty="0">
              <a:solidFill>
                <a:srgbClr val="0070C0"/>
              </a:solidFill>
              <a:latin typeface="メイリオ" panose="020B0604030504040204" pitchFamily="50" charset="-128"/>
              <a:ea typeface="メイリオ" panose="020B0604030504040204" pitchFamily="50" charset="-128"/>
            </a:endParaRPr>
          </a:p>
        </p:txBody>
      </p:sp>
      <p:sp>
        <p:nvSpPr>
          <p:cNvPr id="15" name="テキスト ボックス 14">
            <a:extLst>
              <a:ext uri="{FF2B5EF4-FFF2-40B4-BE49-F238E27FC236}">
                <a16:creationId xmlns:a16="http://schemas.microsoft.com/office/drawing/2014/main" id="{48190883-213A-A467-9EB3-33356884B041}"/>
              </a:ext>
            </a:extLst>
          </p:cNvPr>
          <p:cNvSpPr txBox="1"/>
          <p:nvPr/>
        </p:nvSpPr>
        <p:spPr>
          <a:xfrm>
            <a:off x="534380" y="4741609"/>
            <a:ext cx="8214084" cy="173893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　まだ導入が完了していない場合には、やむを得ない事由に該当する場合を除き、速やかにオンライン資格確認の導入をお願いいたします。</a:t>
            </a:r>
            <a:endParaRPr kumimoji="1" lang="en-US" altLang="ja-JP" sz="18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　導入が困難なやむを得ない事由がある場合は、以下に申し出をお願いします。</a:t>
            </a:r>
            <a:endParaRPr kumimoji="1" lang="en-US" altLang="ja-JP" sz="18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　</a:t>
            </a:r>
            <a:endParaRPr kumimoji="1" lang="en-US" altLang="ja-JP" sz="4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　◆メール　厚生労働省 政策統括官付医療情報基盤担当参事官室　メールアドレス：</a:t>
            </a:r>
            <a:r>
              <a:rPr kumimoji="1" lang="en-US" altLang="ja-JP" sz="16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suisin2@mhlw.go.jp</a:t>
            </a:r>
            <a:endParaRPr kumimoji="1" lang="en-US" altLang="ja-JP" sz="14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　◆電話　＜連絡先＞ オンライン資格確認等コールセンター 　</a:t>
            </a:r>
            <a:r>
              <a:rPr kumimoji="1" lang="en-US" altLang="ja-JP" sz="14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0800-080-4583</a:t>
            </a:r>
            <a:r>
              <a:rPr kumimoji="1" lang="ja-JP" altLang="en-US" sz="14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（通話無料）</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　　　　　　　（月～金 </a:t>
            </a:r>
            <a:r>
              <a:rPr kumimoji="1" lang="en-US" altLang="ja-JP" sz="14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8:00</a:t>
            </a:r>
            <a:r>
              <a:rPr kumimoji="1" lang="ja-JP" altLang="en-US" sz="14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a:t>
            </a:r>
            <a:r>
              <a:rPr kumimoji="1" lang="en-US" altLang="ja-JP" sz="14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18:00</a:t>
            </a:r>
            <a:r>
              <a:rPr kumimoji="1" lang="ja-JP" altLang="en-US" sz="14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、土 </a:t>
            </a:r>
            <a:r>
              <a:rPr kumimoji="1" lang="en-US" altLang="ja-JP" sz="14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8:00</a:t>
            </a:r>
            <a:r>
              <a:rPr kumimoji="1" lang="ja-JP" altLang="en-US" sz="14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a:t>
            </a:r>
            <a:r>
              <a:rPr kumimoji="1" lang="en-US" altLang="ja-JP" sz="14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16:00</a:t>
            </a:r>
            <a:r>
              <a:rPr kumimoji="1" lang="ja-JP" altLang="en-US" sz="14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（いずれも祝日を除く））</a:t>
            </a:r>
            <a:endParaRPr kumimoji="1" lang="ja-JP" altLang="en-US" sz="18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p:txBody>
      </p:sp>
      <p:sp>
        <p:nvSpPr>
          <p:cNvPr id="16" name="角丸四角形 15"/>
          <p:cNvSpPr/>
          <p:nvPr/>
        </p:nvSpPr>
        <p:spPr>
          <a:xfrm>
            <a:off x="539552" y="3813702"/>
            <a:ext cx="8313906" cy="81656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
        <p:nvSpPr>
          <p:cNvPr id="17" name="コンテンツ プレースホルダー 4"/>
          <p:cNvSpPr txBox="1">
            <a:spLocks/>
          </p:cNvSpPr>
          <p:nvPr/>
        </p:nvSpPr>
        <p:spPr>
          <a:xfrm>
            <a:off x="622282" y="3855170"/>
            <a:ext cx="8297527" cy="733627"/>
          </a:xfrm>
          <a:prstGeom prst="rect">
            <a:avLst/>
          </a:prstGeom>
          <a:noFill/>
        </p:spPr>
        <p:txBody>
          <a:bodyPr vert="horz" lIns="91440" tIns="45720" rIns="91440" bIns="45720" rtlCol="0" anchor="ctr" anchorCtr="0">
            <a:normAutofit/>
          </a:bodyPr>
          <a:lstStyle>
            <a:lvl1pPr marL="342900" indent="-3429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16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16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16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1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1" lang="ja-JP" altLang="en-US" sz="2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例外：オンライン資格確認の導入が困難なやむを得ない事由がある施術所</a:t>
            </a:r>
            <a:endParaRPr kumimoji="1" lang="en-US" altLang="ja-JP" sz="20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1" lang="ja-JP" altLang="en-US" sz="17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a:t>
            </a:r>
            <a:r>
              <a:rPr kumimoji="1" lang="en-US" altLang="ja-JP" sz="17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a:t>
            </a:r>
            <a:r>
              <a:rPr kumimoji="1" lang="ja-JP" altLang="en-US" sz="17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　施術者が皆、高齢（令和６年４月時点で、常勤の施術者が皆、</a:t>
            </a:r>
            <a:r>
              <a:rPr kumimoji="1" lang="en-US" altLang="ja-JP" sz="17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70</a:t>
            </a:r>
            <a:r>
              <a:rPr kumimoji="1" lang="ja-JP" altLang="en-US" sz="1700" b="0" i="0" u="none" strike="noStrike" kern="1200" cap="none" spc="0" normalizeH="0" baseline="0" noProof="0" dirty="0">
                <a:ln>
                  <a:noFill/>
                </a:ln>
                <a:solidFill>
                  <a:prstClr val="black"/>
                </a:solidFill>
                <a:effectLst/>
                <a:uLnTx/>
                <a:uFillTx/>
                <a:latin typeface="ＭＳ Ｐゴシック" panose="020B0600070205080204" pitchFamily="50" charset="-128"/>
                <a:ea typeface="ＭＳ Ｐゴシック" panose="020B0600070205080204" pitchFamily="50" charset="-128"/>
                <a:cs typeface="+mn-cs"/>
              </a:rPr>
              <a:t>歳以上）等</a:t>
            </a:r>
          </a:p>
        </p:txBody>
      </p:sp>
    </p:spTree>
    <p:extLst>
      <p:ext uri="{BB962C8B-B14F-4D97-AF65-F5344CB8AC3E}">
        <p14:creationId xmlns:p14="http://schemas.microsoft.com/office/powerpoint/2010/main" val="32922281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角丸四角形 6"/>
          <p:cNvSpPr/>
          <p:nvPr/>
        </p:nvSpPr>
        <p:spPr bwMode="auto">
          <a:xfrm>
            <a:off x="493204" y="835629"/>
            <a:ext cx="8327268" cy="5885846"/>
          </a:xfrm>
          <a:prstGeom prst="roundRect">
            <a:avLst>
              <a:gd name="adj" fmla="val 3578"/>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2000" rIns="216000" anchor="ctr"/>
          <a:lstStyle/>
          <a:p>
            <a:pPr marL="342900" lvl="0" indent="-342900">
              <a:spcBef>
                <a:spcPct val="20000"/>
              </a:spcBef>
              <a:buFont typeface="Arial" pitchFamily="34" charset="0"/>
              <a:buChar char="•"/>
            </a:pPr>
            <a:endParaRPr lang="en-US" altLang="ja-JP" sz="2800" dirty="0">
              <a:solidFill>
                <a:prstClr val="black"/>
              </a:solidFill>
              <a:latin typeface="メイリオ" panose="020B0604030504040204" pitchFamily="50" charset="-128"/>
              <a:ea typeface="メイリオ" panose="020B0604030504040204" pitchFamily="50" charset="-128"/>
            </a:endParaRPr>
          </a:p>
          <a:p>
            <a:pPr marL="342900" lvl="0" indent="-342900">
              <a:spcBef>
                <a:spcPct val="20000"/>
              </a:spcBef>
              <a:buFont typeface="Arial" pitchFamily="34" charset="0"/>
              <a:buChar char="•"/>
            </a:pPr>
            <a:r>
              <a:rPr lang="ja-JP" altLang="en-US" sz="2800" dirty="0">
                <a:solidFill>
                  <a:prstClr val="black"/>
                </a:solidFill>
                <a:latin typeface="メイリオ" panose="020B0604030504040204" pitchFamily="50" charset="-128"/>
                <a:ea typeface="メイリオ" panose="020B0604030504040204" pitchFamily="50" charset="-128"/>
              </a:rPr>
              <a:t>施術所の住所、施術所の開設者等が変更となった場合</a:t>
            </a:r>
            <a:endParaRPr lang="en-US" altLang="ja-JP" sz="2800" dirty="0">
              <a:solidFill>
                <a:prstClr val="black"/>
              </a:solidFill>
              <a:latin typeface="メイリオ" panose="020B0604030504040204" pitchFamily="50" charset="-128"/>
              <a:ea typeface="メイリオ" panose="020B0604030504040204" pitchFamily="50" charset="-128"/>
            </a:endParaRPr>
          </a:p>
          <a:p>
            <a:pPr marL="342900" lvl="0" indent="-342900">
              <a:spcBef>
                <a:spcPct val="20000"/>
              </a:spcBef>
              <a:buFont typeface="Arial" pitchFamily="34" charset="0"/>
              <a:buChar char="•"/>
            </a:pPr>
            <a:r>
              <a:rPr lang="ja-JP" altLang="en-US" sz="2800" dirty="0">
                <a:solidFill>
                  <a:prstClr val="black"/>
                </a:solidFill>
                <a:latin typeface="メイリオ" panose="020B0604030504040204" pitchFamily="50" charset="-128"/>
                <a:ea typeface="メイリオ" panose="020B0604030504040204" pitchFamily="50" charset="-128"/>
              </a:rPr>
              <a:t>施術所名称が変更となった場合</a:t>
            </a:r>
            <a:endParaRPr lang="en-US" altLang="ja-JP" sz="2800" dirty="0">
              <a:solidFill>
                <a:prstClr val="black"/>
              </a:solidFill>
              <a:latin typeface="メイリオ" panose="020B0604030504040204" pitchFamily="50" charset="-128"/>
              <a:ea typeface="メイリオ" panose="020B0604030504040204" pitchFamily="50" charset="-128"/>
            </a:endParaRPr>
          </a:p>
          <a:p>
            <a:pPr marL="342900" lvl="0" indent="-342900">
              <a:spcBef>
                <a:spcPct val="20000"/>
              </a:spcBef>
              <a:buFont typeface="Arial" pitchFamily="34" charset="0"/>
              <a:buChar char="•"/>
            </a:pPr>
            <a:r>
              <a:rPr lang="ja-JP" altLang="en-US" sz="2800" dirty="0">
                <a:solidFill>
                  <a:prstClr val="black"/>
                </a:solidFill>
                <a:latin typeface="メイリオ" panose="020B0604030504040204" pitchFamily="50" charset="-128"/>
                <a:ea typeface="メイリオ" panose="020B0604030504040204" pitchFamily="50" charset="-128"/>
              </a:rPr>
              <a:t>施術所を廃止する場合</a:t>
            </a:r>
            <a:endParaRPr lang="en-US" altLang="ja-JP" sz="2800" dirty="0">
              <a:solidFill>
                <a:prstClr val="black"/>
              </a:solidFill>
              <a:latin typeface="メイリオ" panose="020B0604030504040204" pitchFamily="50" charset="-128"/>
              <a:ea typeface="メイリオ" panose="020B0604030504040204" pitchFamily="50" charset="-128"/>
            </a:endParaRPr>
          </a:p>
          <a:p>
            <a:pPr marL="342900" lvl="0" indent="-342900">
              <a:spcBef>
                <a:spcPct val="20000"/>
              </a:spcBef>
              <a:buFont typeface="Arial" pitchFamily="34" charset="0"/>
              <a:buChar char="•"/>
            </a:pPr>
            <a:r>
              <a:rPr lang="ja-JP" altLang="en-US" sz="2800" dirty="0">
                <a:solidFill>
                  <a:prstClr val="black"/>
                </a:solidFill>
                <a:latin typeface="メイリオ" panose="020B0604030504040204" pitchFamily="50" charset="-128"/>
                <a:ea typeface="メイリオ" panose="020B0604030504040204" pitchFamily="50" charset="-128"/>
              </a:rPr>
              <a:t>新たに施術者を雇用する（が勤務する）場合</a:t>
            </a:r>
            <a:endParaRPr lang="en-US" altLang="ja-JP" sz="2800" dirty="0">
              <a:solidFill>
                <a:prstClr val="black"/>
              </a:solidFill>
              <a:latin typeface="メイリオ" panose="020B0604030504040204" pitchFamily="50" charset="-128"/>
              <a:ea typeface="メイリオ" panose="020B0604030504040204" pitchFamily="50" charset="-128"/>
            </a:endParaRPr>
          </a:p>
          <a:p>
            <a:pPr marL="342900" lvl="0" indent="-342900">
              <a:spcBef>
                <a:spcPct val="20000"/>
              </a:spcBef>
              <a:buFont typeface="Arial" pitchFamily="34" charset="0"/>
              <a:buChar char="•"/>
            </a:pPr>
            <a:r>
              <a:rPr lang="ja-JP" altLang="en-US" sz="2600" dirty="0">
                <a:solidFill>
                  <a:prstClr val="black"/>
                </a:solidFill>
                <a:latin typeface="メイリオ" panose="020B0604030504040204" pitchFamily="50" charset="-128"/>
                <a:ea typeface="メイリオ" panose="020B0604030504040204" pitchFamily="50" charset="-128"/>
              </a:rPr>
              <a:t>雇用している（勤務している）施術者が退職する場合</a:t>
            </a:r>
            <a:endParaRPr lang="en-US" altLang="ja-JP" sz="2600" dirty="0">
              <a:solidFill>
                <a:prstClr val="black"/>
              </a:solidFill>
              <a:latin typeface="メイリオ" panose="020B0604030504040204" pitchFamily="50" charset="-128"/>
              <a:ea typeface="メイリオ" panose="020B0604030504040204" pitchFamily="50" charset="-128"/>
            </a:endParaRPr>
          </a:p>
          <a:p>
            <a:pPr marL="342900" lvl="0" indent="-342900">
              <a:spcBef>
                <a:spcPct val="20000"/>
              </a:spcBef>
              <a:buFont typeface="Arial" pitchFamily="34" charset="0"/>
              <a:buChar char="•"/>
            </a:pPr>
            <a:r>
              <a:rPr lang="ja-JP" altLang="en-US" sz="2800" dirty="0">
                <a:solidFill>
                  <a:prstClr val="black"/>
                </a:solidFill>
                <a:latin typeface="メイリオ" panose="020B0604030504040204" pitchFamily="50" charset="-128"/>
                <a:ea typeface="メイリオ" panose="020B0604030504040204" pitchFamily="50" charset="-128"/>
              </a:rPr>
              <a:t>受領委任の取扱いを辞退する場合　など</a:t>
            </a:r>
            <a:endParaRPr lang="en-US" altLang="ja-JP" sz="2800" dirty="0">
              <a:solidFill>
                <a:prstClr val="black"/>
              </a:solidFill>
              <a:latin typeface="メイリオ" panose="020B0604030504040204" pitchFamily="50" charset="-128"/>
              <a:ea typeface="メイリオ" panose="020B0604030504040204" pitchFamily="50" charset="-128"/>
            </a:endParaRPr>
          </a:p>
          <a:p>
            <a:pPr marL="342900" lvl="0" indent="-342900">
              <a:spcBef>
                <a:spcPct val="20000"/>
              </a:spcBef>
            </a:pPr>
            <a:r>
              <a:rPr lang="ja-JP" altLang="en-US" dirty="0">
                <a:solidFill>
                  <a:prstClr val="black"/>
                </a:solidFill>
                <a:latin typeface="メイリオ" panose="020B0604030504040204" pitchFamily="50" charset="-128"/>
                <a:ea typeface="メイリオ" panose="020B0604030504040204" pitchFamily="50" charset="-128"/>
              </a:rPr>
              <a:t>　 </a:t>
            </a:r>
            <a:r>
              <a:rPr lang="ja-JP" altLang="en-US" sz="2300" dirty="0">
                <a:solidFill>
                  <a:prstClr val="black"/>
                </a:solidFill>
                <a:latin typeface="メイリオ" panose="020B0604030504040204" pitchFamily="50" charset="-128"/>
                <a:ea typeface="メイリオ" panose="020B0604030504040204" pitchFamily="50" charset="-128"/>
              </a:rPr>
              <a:t>注）承諾施術所が移転となった場合には、改めて「確約</a:t>
            </a:r>
            <a:endParaRPr lang="en-US" altLang="ja-JP" sz="2300" dirty="0">
              <a:solidFill>
                <a:prstClr val="black"/>
              </a:solidFill>
              <a:latin typeface="メイリオ" panose="020B0604030504040204" pitchFamily="50" charset="-128"/>
              <a:ea typeface="メイリオ" panose="020B0604030504040204" pitchFamily="50" charset="-128"/>
            </a:endParaRPr>
          </a:p>
          <a:p>
            <a:pPr marL="342900" lvl="0" indent="-342900">
              <a:spcBef>
                <a:spcPct val="20000"/>
              </a:spcBef>
            </a:pPr>
            <a:r>
              <a:rPr lang="ja-JP" altLang="en-US" sz="2300" dirty="0">
                <a:solidFill>
                  <a:prstClr val="black"/>
                </a:solidFill>
                <a:latin typeface="メイリオ" panose="020B0604030504040204" pitchFamily="50" charset="-128"/>
                <a:ea typeface="メイリオ" panose="020B0604030504040204" pitchFamily="50" charset="-128"/>
              </a:rPr>
              <a:t>　　及び受領委任の申出」の手続きが必要となります。</a:t>
            </a:r>
            <a:endParaRPr lang="en-US" altLang="ja-JP" sz="2300" dirty="0">
              <a:solidFill>
                <a:prstClr val="black"/>
              </a:solidFill>
              <a:latin typeface="メイリオ" panose="020B0604030504040204" pitchFamily="50" charset="-128"/>
              <a:ea typeface="メイリオ" panose="020B0604030504040204" pitchFamily="50" charset="-128"/>
            </a:endParaRPr>
          </a:p>
          <a:p>
            <a:pPr marL="342900" lvl="0" indent="-342900">
              <a:spcBef>
                <a:spcPct val="20000"/>
              </a:spcBef>
            </a:pPr>
            <a:r>
              <a:rPr lang="ja-JP" altLang="en-US" sz="2300" dirty="0">
                <a:solidFill>
                  <a:prstClr val="black"/>
                </a:solidFill>
                <a:latin typeface="メイリオ" panose="020B0604030504040204" pitchFamily="50" charset="-128"/>
                <a:ea typeface="メイリオ" panose="020B0604030504040204" pitchFamily="50" charset="-128"/>
              </a:rPr>
              <a:t>　</a:t>
            </a:r>
            <a:r>
              <a:rPr lang="en-US" altLang="ja-JP" sz="2300" dirty="0">
                <a:solidFill>
                  <a:prstClr val="black"/>
                </a:solidFill>
                <a:latin typeface="メイリオ" panose="020B0604030504040204" pitchFamily="50" charset="-128"/>
                <a:ea typeface="メイリオ" panose="020B0604030504040204" pitchFamily="50" charset="-128"/>
              </a:rPr>
              <a:t>※</a:t>
            </a:r>
            <a:r>
              <a:rPr lang="ja-JP" altLang="en-US" sz="2300" dirty="0">
                <a:solidFill>
                  <a:prstClr val="black"/>
                </a:solidFill>
                <a:latin typeface="メイリオ" panose="020B0604030504040204" pitchFamily="50" charset="-128"/>
                <a:ea typeface="メイリオ" panose="020B0604030504040204" pitchFamily="50" charset="-128"/>
              </a:rPr>
              <a:t>申出に必要な用紙は各厚生</a:t>
            </a:r>
            <a:r>
              <a:rPr lang="en-US" altLang="ja-JP" sz="2300" dirty="0">
                <a:solidFill>
                  <a:prstClr val="black"/>
                </a:solidFill>
                <a:latin typeface="メイリオ" panose="020B0604030504040204" pitchFamily="50" charset="-128"/>
                <a:ea typeface="メイリオ" panose="020B0604030504040204" pitchFamily="50" charset="-128"/>
              </a:rPr>
              <a:t>(</a:t>
            </a:r>
            <a:r>
              <a:rPr lang="ja-JP" altLang="en-US" sz="2300" dirty="0">
                <a:solidFill>
                  <a:prstClr val="black"/>
                </a:solidFill>
                <a:latin typeface="メイリオ" panose="020B0604030504040204" pitchFamily="50" charset="-128"/>
                <a:ea typeface="メイリオ" panose="020B0604030504040204" pitchFamily="50" charset="-128"/>
              </a:rPr>
              <a:t>支</a:t>
            </a:r>
            <a:r>
              <a:rPr lang="en-US" altLang="ja-JP" sz="2300" dirty="0">
                <a:solidFill>
                  <a:prstClr val="black"/>
                </a:solidFill>
                <a:latin typeface="メイリオ" panose="020B0604030504040204" pitchFamily="50" charset="-128"/>
                <a:ea typeface="メイリオ" panose="020B0604030504040204" pitchFamily="50" charset="-128"/>
              </a:rPr>
              <a:t>)</a:t>
            </a:r>
            <a:r>
              <a:rPr lang="ja-JP" altLang="en-US" sz="2300" dirty="0">
                <a:solidFill>
                  <a:prstClr val="black"/>
                </a:solidFill>
                <a:latin typeface="メイリオ" panose="020B0604030504040204" pitchFamily="50" charset="-128"/>
                <a:ea typeface="メイリオ" panose="020B0604030504040204" pitchFamily="50" charset="-128"/>
              </a:rPr>
              <a:t>局公式ウェブページに</a:t>
            </a:r>
            <a:endParaRPr lang="en-US" altLang="ja-JP" sz="2300" dirty="0">
              <a:solidFill>
                <a:prstClr val="black"/>
              </a:solidFill>
              <a:latin typeface="メイリオ" panose="020B0604030504040204" pitchFamily="50" charset="-128"/>
              <a:ea typeface="メイリオ" panose="020B0604030504040204" pitchFamily="50" charset="-128"/>
            </a:endParaRPr>
          </a:p>
          <a:p>
            <a:pPr marL="342900" lvl="0" indent="-342900">
              <a:spcBef>
                <a:spcPct val="20000"/>
              </a:spcBef>
            </a:pPr>
            <a:r>
              <a:rPr lang="ja-JP" altLang="en-US" sz="2300" dirty="0">
                <a:solidFill>
                  <a:prstClr val="black"/>
                </a:solidFill>
                <a:latin typeface="メイリオ" panose="020B0604030504040204" pitchFamily="50" charset="-128"/>
                <a:ea typeface="メイリオ" panose="020B0604030504040204" pitchFamily="50" charset="-128"/>
              </a:rPr>
              <a:t>　　掲載中です。</a:t>
            </a:r>
            <a:endParaRPr lang="en-US" altLang="ja-JP" sz="2300" dirty="0">
              <a:solidFill>
                <a:prstClr val="black"/>
              </a:solidFill>
              <a:latin typeface="メイリオ" panose="020B0604030504040204" pitchFamily="50" charset="-128"/>
              <a:ea typeface="メイリオ" panose="020B0604030504040204" pitchFamily="50" charset="-128"/>
            </a:endParaRPr>
          </a:p>
          <a:p>
            <a:pPr marL="342900" lvl="0" indent="-342900">
              <a:spcBef>
                <a:spcPct val="20000"/>
              </a:spcBef>
            </a:pPr>
            <a:r>
              <a:rPr lang="en-US" altLang="ja-JP" sz="2000" dirty="0">
                <a:solidFill>
                  <a:prstClr val="black"/>
                </a:solidFill>
              </a:rPr>
              <a:t>   </a:t>
            </a:r>
            <a:r>
              <a:rPr lang="ja-JP" altLang="en-US" sz="2000" dirty="0">
                <a:solidFill>
                  <a:prstClr val="black"/>
                </a:solidFill>
              </a:rPr>
              <a:t>　　  </a:t>
            </a:r>
            <a:endParaRPr lang="en-US" altLang="ja-JP" sz="2000" dirty="0">
              <a:solidFill>
                <a:prstClr val="black"/>
              </a:solidFill>
            </a:endParaRPr>
          </a:p>
        </p:txBody>
      </p:sp>
      <p:sp>
        <p:nvSpPr>
          <p:cNvPr id="22536" name="スライド番号プレースホルダー 2"/>
          <p:cNvSpPr>
            <a:spLocks noGrp="1"/>
          </p:cNvSpPr>
          <p:nvPr>
            <p:ph type="sldNum" sz="quarter" idx="12"/>
          </p:nvPr>
        </p:nvSpPr>
        <p:spPr bwMode="auto">
          <a:xfrm>
            <a:off x="6589204" y="6300690"/>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kumimoji="1" sz="3200">
                <a:solidFill>
                  <a:schemeClr val="tx1"/>
                </a:solidFill>
                <a:latin typeface="Calibri" charset="0"/>
                <a:ea typeface="ＭＳ Ｐゴシック" charset="-128"/>
              </a:defRPr>
            </a:lvl1pPr>
            <a:lvl2pPr marL="742950" indent="-285750" eaLnBrk="0" hangingPunct="0">
              <a:spcBef>
                <a:spcPct val="20000"/>
              </a:spcBef>
              <a:buFont typeface="Arial" charset="0"/>
              <a:buChar char="–"/>
              <a:defRPr kumimoji="1" sz="2800">
                <a:solidFill>
                  <a:schemeClr val="tx1"/>
                </a:solidFill>
                <a:latin typeface="Calibri" charset="0"/>
                <a:ea typeface="ＭＳ Ｐゴシック" charset="-128"/>
              </a:defRPr>
            </a:lvl2pPr>
            <a:lvl3pPr marL="1143000" indent="-228600" eaLnBrk="0" hangingPunct="0">
              <a:spcBef>
                <a:spcPct val="20000"/>
              </a:spcBef>
              <a:buFont typeface="Arial" charset="0"/>
              <a:buChar char="•"/>
              <a:defRPr kumimoji="1" sz="2400">
                <a:solidFill>
                  <a:schemeClr val="tx1"/>
                </a:solidFill>
                <a:latin typeface="Calibri" charset="0"/>
                <a:ea typeface="ＭＳ Ｐゴシック" charset="-128"/>
              </a:defRPr>
            </a:lvl3pPr>
            <a:lvl4pPr marL="1600200" indent="-228600" eaLnBrk="0" hangingPunct="0">
              <a:spcBef>
                <a:spcPct val="20000"/>
              </a:spcBef>
              <a:buFont typeface="Arial" charset="0"/>
              <a:buChar char="–"/>
              <a:defRPr kumimoji="1" sz="2000">
                <a:solidFill>
                  <a:schemeClr val="tx1"/>
                </a:solidFill>
                <a:latin typeface="Calibri" charset="0"/>
                <a:ea typeface="ＭＳ Ｐゴシック" charset="-128"/>
              </a:defRPr>
            </a:lvl4pPr>
            <a:lvl5pPr marL="2057400" indent="-228600" eaLnBrk="0" hangingPunct="0">
              <a:spcBef>
                <a:spcPct val="20000"/>
              </a:spcBef>
              <a:buFont typeface="Arial" charset="0"/>
              <a:buChar char="»"/>
              <a:defRPr kumimoji="1" sz="2000">
                <a:solidFill>
                  <a:schemeClr val="tx1"/>
                </a:solidFill>
                <a:latin typeface="Calibri" charset="0"/>
                <a:ea typeface="ＭＳ Ｐゴシック" charset="-128"/>
              </a:defRPr>
            </a:lvl5pPr>
            <a:lvl6pPr marL="2514600" indent="-228600" defTabSz="457200" eaLnBrk="0" fontAlgn="base" hangingPunct="0">
              <a:spcBef>
                <a:spcPct val="20000"/>
              </a:spcBef>
              <a:spcAft>
                <a:spcPct val="0"/>
              </a:spcAft>
              <a:buFont typeface="Arial" charset="0"/>
              <a:buChar char="»"/>
              <a:defRPr kumimoji="1" sz="2000">
                <a:solidFill>
                  <a:schemeClr val="tx1"/>
                </a:solidFill>
                <a:latin typeface="Calibri" charset="0"/>
                <a:ea typeface="ＭＳ Ｐゴシック" charset="-128"/>
              </a:defRPr>
            </a:lvl6pPr>
            <a:lvl7pPr marL="2971800" indent="-228600" defTabSz="457200" eaLnBrk="0" fontAlgn="base" hangingPunct="0">
              <a:spcBef>
                <a:spcPct val="20000"/>
              </a:spcBef>
              <a:spcAft>
                <a:spcPct val="0"/>
              </a:spcAft>
              <a:buFont typeface="Arial" charset="0"/>
              <a:buChar char="»"/>
              <a:defRPr kumimoji="1" sz="2000">
                <a:solidFill>
                  <a:schemeClr val="tx1"/>
                </a:solidFill>
                <a:latin typeface="Calibri" charset="0"/>
                <a:ea typeface="ＭＳ Ｐゴシック" charset="-128"/>
              </a:defRPr>
            </a:lvl7pPr>
            <a:lvl8pPr marL="3429000" indent="-228600" defTabSz="457200" eaLnBrk="0" fontAlgn="base" hangingPunct="0">
              <a:spcBef>
                <a:spcPct val="20000"/>
              </a:spcBef>
              <a:spcAft>
                <a:spcPct val="0"/>
              </a:spcAft>
              <a:buFont typeface="Arial" charset="0"/>
              <a:buChar char="»"/>
              <a:defRPr kumimoji="1" sz="2000">
                <a:solidFill>
                  <a:schemeClr val="tx1"/>
                </a:solidFill>
                <a:latin typeface="Calibri" charset="0"/>
                <a:ea typeface="ＭＳ Ｐゴシック" charset="-128"/>
              </a:defRPr>
            </a:lvl8pPr>
            <a:lvl9pPr marL="3886200" indent="-228600" defTabSz="457200" eaLnBrk="0" fontAlgn="base" hangingPunct="0">
              <a:spcBef>
                <a:spcPct val="20000"/>
              </a:spcBef>
              <a:spcAft>
                <a:spcPct val="0"/>
              </a:spcAft>
              <a:buFont typeface="Arial" charset="0"/>
              <a:buChar char="»"/>
              <a:defRPr kumimoji="1" sz="2000">
                <a:solidFill>
                  <a:schemeClr val="tx1"/>
                </a:solidFill>
                <a:latin typeface="Calibri" charset="0"/>
                <a:ea typeface="ＭＳ Ｐゴシック" charset="-128"/>
              </a:defRPr>
            </a:lvl9pPr>
          </a:lstStyle>
          <a:p>
            <a:pPr eaLnBrk="1" hangingPunct="1">
              <a:spcBef>
                <a:spcPct val="0"/>
              </a:spcBef>
              <a:buFontTx/>
              <a:buNone/>
            </a:pPr>
            <a:fld id="{3FFC1E41-973A-4D54-BDCC-3D55DAD5AC31}" type="slidenum">
              <a:rPr lang="ja-JP" altLang="en-US" sz="2400" smtClean="0">
                <a:solidFill>
                  <a:schemeClr val="bg1">
                    <a:lumMod val="65000"/>
                  </a:schemeClr>
                </a:solidFill>
                <a:latin typeface="+mn-lt"/>
              </a:rPr>
              <a:pPr eaLnBrk="1" hangingPunct="1">
                <a:spcBef>
                  <a:spcPct val="0"/>
                </a:spcBef>
                <a:buFontTx/>
                <a:buNone/>
              </a:pPr>
              <a:t>75</a:t>
            </a:fld>
            <a:endParaRPr lang="ja-JP" altLang="en-US" sz="2400" dirty="0">
              <a:solidFill>
                <a:schemeClr val="bg1">
                  <a:lumMod val="65000"/>
                </a:schemeClr>
              </a:solidFill>
              <a:latin typeface="+mn-lt"/>
            </a:endParaRPr>
          </a:p>
        </p:txBody>
      </p:sp>
      <p:sp>
        <p:nvSpPr>
          <p:cNvPr id="13" name="タイトル 1"/>
          <p:cNvSpPr>
            <a:spLocks noGrp="1"/>
          </p:cNvSpPr>
          <p:nvPr>
            <p:ph type="title"/>
          </p:nvPr>
        </p:nvSpPr>
        <p:spPr>
          <a:xfrm>
            <a:off x="493204" y="0"/>
            <a:ext cx="8229600" cy="1143000"/>
          </a:xfrm>
        </p:spPr>
        <p:txBody>
          <a:bodyPr>
            <a:normAutofit/>
          </a:bodyPr>
          <a:lstStyle/>
          <a:p>
            <a:r>
              <a:rPr lang="ja-JP" altLang="en-US">
                <a:latin typeface="メイリオ" panose="020B0604030504040204" pitchFamily="50" charset="-128"/>
                <a:ea typeface="メイリオ" panose="020B0604030504040204" pitchFamily="50" charset="-128"/>
              </a:rPr>
              <a:t>申出が必要となる事項</a:t>
            </a:r>
            <a:r>
              <a:rPr lang="en-US" altLang="ja-JP">
                <a:latin typeface="メイリオ" panose="020B0604030504040204" pitchFamily="50" charset="-128"/>
                <a:ea typeface="メイリオ" panose="020B0604030504040204" pitchFamily="50" charset="-128"/>
              </a:rPr>
              <a:t>(</a:t>
            </a:r>
            <a:r>
              <a:rPr lang="ja-JP" altLang="en-US">
                <a:latin typeface="メイリオ" panose="020B0604030504040204" pitchFamily="50" charset="-128"/>
                <a:ea typeface="メイリオ" panose="020B0604030504040204" pitchFamily="50" charset="-128"/>
              </a:rPr>
              <a:t>例</a:t>
            </a:r>
            <a:r>
              <a:rPr lang="en-US" altLang="ja-JP">
                <a:latin typeface="メイリオ" panose="020B0604030504040204" pitchFamily="50" charset="-128"/>
                <a:ea typeface="メイリオ" panose="020B0604030504040204" pitchFamily="50" charset="-128"/>
              </a:rPr>
              <a:t>)</a:t>
            </a:r>
            <a:endParaRPr kumimoji="1" lang="ja-JP" altLang="en-US">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409456635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z="3600" b="1" u="sng">
                <a:latin typeface="メイリオ" panose="020B0604030504040204" pitchFamily="50" charset="-128"/>
                <a:ea typeface="メイリオ" panose="020B0604030504040204" pitchFamily="50" charset="-128"/>
              </a:rPr>
              <a:t>今一度ご確認願います！</a:t>
            </a:r>
          </a:p>
        </p:txBody>
      </p:sp>
      <p:sp>
        <p:nvSpPr>
          <p:cNvPr id="3" name="コンテンツ プレースホルダ 2"/>
          <p:cNvSpPr>
            <a:spLocks noGrp="1"/>
          </p:cNvSpPr>
          <p:nvPr>
            <p:ph idx="1"/>
          </p:nvPr>
        </p:nvSpPr>
        <p:spPr>
          <a:xfrm>
            <a:off x="323528" y="1094457"/>
            <a:ext cx="8496944" cy="5519638"/>
          </a:xfrm>
        </p:spPr>
        <p:txBody>
          <a:bodyPr anchor="ctr" anchorCtr="0">
            <a:normAutofit lnSpcReduction="10000"/>
          </a:bodyPr>
          <a:lstStyle/>
          <a:p>
            <a:r>
              <a:rPr kumimoji="1" lang="ja-JP" altLang="en-US">
                <a:latin typeface="メイリオ" panose="020B0604030504040204" pitchFamily="50" charset="-128"/>
                <a:ea typeface="メイリオ" panose="020B0604030504040204" pitchFamily="50" charset="-128"/>
              </a:rPr>
              <a:t>　</a:t>
            </a:r>
            <a:r>
              <a:rPr kumimoji="1" lang="ja-JP" altLang="en-US" sz="2800">
                <a:latin typeface="メイリオ" panose="020B0604030504040204" pitchFamily="50" charset="-128"/>
                <a:ea typeface="メイリオ" panose="020B0604030504040204" pitchFamily="50" charset="-128"/>
              </a:rPr>
              <a:t>療養費関係等の厚生労働省から発出される各種通知等は厚生労働省ウェブページでも確認できます。</a:t>
            </a:r>
            <a:endParaRPr kumimoji="1" lang="en-US" altLang="ja-JP" sz="2800">
              <a:latin typeface="メイリオ" panose="020B0604030504040204" pitchFamily="50" charset="-128"/>
              <a:ea typeface="メイリオ" panose="020B0604030504040204" pitchFamily="50" charset="-128"/>
            </a:endParaRPr>
          </a:p>
          <a:p>
            <a:pPr>
              <a:buNone/>
            </a:pPr>
            <a:r>
              <a:rPr lang="en-US" altLang="ja-JP" sz="2800">
                <a:latin typeface="メイリオ" panose="020B0604030504040204" pitchFamily="50" charset="-128"/>
                <a:ea typeface="メイリオ" panose="020B0604030504040204" pitchFamily="50" charset="-128"/>
              </a:rPr>
              <a:t>※</a:t>
            </a:r>
            <a:r>
              <a:rPr lang="ja-JP" altLang="en-US" sz="2800">
                <a:latin typeface="メイリオ" panose="020B0604030504040204" pitchFamily="50" charset="-128"/>
                <a:ea typeface="メイリオ" panose="020B0604030504040204" pitchFamily="50" charset="-128"/>
              </a:rPr>
              <a:t>ウェブページアドレス　（</a:t>
            </a:r>
            <a:r>
              <a:rPr lang="en-US" sz="2800" u="sng">
                <a:latin typeface="メイリオ" panose="020B0604030504040204" pitchFamily="50" charset="-128"/>
                <a:ea typeface="メイリオ" panose="020B0604030504040204" pitchFamily="50" charset="-128"/>
              </a:rPr>
              <a:t>htt</a:t>
            </a:r>
            <a:r>
              <a:rPr lang="en-US" altLang="ja-JP" sz="2800" u="sng">
                <a:latin typeface="メイリオ" panose="020B0604030504040204" pitchFamily="50" charset="-128"/>
                <a:ea typeface="メイリオ" panose="020B0604030504040204" pitchFamily="50" charset="-128"/>
              </a:rPr>
              <a:t>ps</a:t>
            </a:r>
            <a:r>
              <a:rPr lang="en-US" sz="2800" u="sng">
                <a:latin typeface="メイリオ" panose="020B0604030504040204" pitchFamily="50" charset="-128"/>
                <a:ea typeface="メイリオ" panose="020B0604030504040204" pitchFamily="50" charset="-128"/>
              </a:rPr>
              <a:t>://www.mhlw.go.jp/</a:t>
            </a:r>
            <a:r>
              <a:rPr lang="ja-JP" altLang="en-US" sz="2800">
                <a:latin typeface="メイリオ" panose="020B0604030504040204" pitchFamily="50" charset="-128"/>
                <a:ea typeface="メイリオ" panose="020B0604030504040204" pitchFamily="50" charset="-128"/>
              </a:rPr>
              <a:t>）</a:t>
            </a:r>
          </a:p>
          <a:p>
            <a:pPr>
              <a:lnSpc>
                <a:spcPts val="700"/>
              </a:lnSpc>
              <a:buNone/>
            </a:pPr>
            <a:r>
              <a:rPr lang="ja-JP" altLang="en-US" sz="2800">
                <a:latin typeface="メイリオ" panose="020B0604030504040204" pitchFamily="50" charset="-128"/>
                <a:ea typeface="メイリオ" panose="020B0604030504040204" pitchFamily="50" charset="-128"/>
              </a:rPr>
              <a:t>　</a:t>
            </a:r>
            <a:endParaRPr lang="en-US" altLang="ja-JP" sz="2800">
              <a:latin typeface="メイリオ" panose="020B0604030504040204" pitchFamily="50" charset="-128"/>
              <a:ea typeface="メイリオ" panose="020B0604030504040204" pitchFamily="50" charset="-128"/>
            </a:endParaRPr>
          </a:p>
          <a:p>
            <a:pPr>
              <a:buNone/>
            </a:pPr>
            <a:r>
              <a:rPr lang="ja-JP" altLang="en-US" sz="2800">
                <a:latin typeface="メイリオ" panose="020B0604030504040204" pitchFamily="50" charset="-128"/>
                <a:ea typeface="メイリオ" panose="020B0604030504040204" pitchFamily="50" charset="-128"/>
              </a:rPr>
              <a:t>    厚生労働省ウェブページ  ⇒  政策について  ⇒</a:t>
            </a:r>
            <a:endParaRPr lang="en-US" altLang="ja-JP" sz="2800">
              <a:latin typeface="メイリオ" panose="020B0604030504040204" pitchFamily="50" charset="-128"/>
              <a:ea typeface="メイリオ" panose="020B0604030504040204" pitchFamily="50" charset="-128"/>
            </a:endParaRPr>
          </a:p>
          <a:p>
            <a:pPr>
              <a:buNone/>
            </a:pPr>
            <a:r>
              <a:rPr lang="ja-JP" altLang="en-US" sz="2800">
                <a:latin typeface="メイリオ" panose="020B0604030504040204" pitchFamily="50" charset="-128"/>
                <a:ea typeface="メイリオ" panose="020B0604030504040204" pitchFamily="50" charset="-128"/>
              </a:rPr>
              <a:t>　　分野別の政策一覧　⇒　健康・医療  ⇒</a:t>
            </a:r>
            <a:endParaRPr lang="en-US" altLang="ja-JP" sz="2800">
              <a:latin typeface="メイリオ" panose="020B0604030504040204" pitchFamily="50" charset="-128"/>
              <a:ea typeface="メイリオ" panose="020B0604030504040204" pitchFamily="50" charset="-128"/>
            </a:endParaRPr>
          </a:p>
          <a:p>
            <a:pPr>
              <a:buNone/>
            </a:pPr>
            <a:r>
              <a:rPr lang="ja-JP" altLang="en-US" sz="2800">
                <a:latin typeface="メイリオ" panose="020B0604030504040204" pitchFamily="50" charset="-128"/>
                <a:ea typeface="メイリオ" panose="020B0604030504040204" pitchFamily="50" charset="-128"/>
              </a:rPr>
              <a:t>　　⇒  医療保険  ⇒ 施策情報</a:t>
            </a:r>
            <a:r>
              <a:rPr lang="ja-JP" altLang="en-US" sz="2400">
                <a:latin typeface="メイリオ" panose="020B0604030504040204" pitchFamily="50" charset="-128"/>
                <a:ea typeface="メイリオ" panose="020B0604030504040204" pitchFamily="50" charset="-128"/>
              </a:rPr>
              <a:t>（その他制度内容関連）</a:t>
            </a:r>
            <a:endParaRPr lang="en-US" altLang="ja-JP" sz="2400">
              <a:latin typeface="メイリオ" panose="020B0604030504040204" pitchFamily="50" charset="-128"/>
              <a:ea typeface="メイリオ" panose="020B0604030504040204" pitchFamily="50" charset="-128"/>
            </a:endParaRPr>
          </a:p>
          <a:p>
            <a:pPr>
              <a:buNone/>
            </a:pPr>
            <a:r>
              <a:rPr lang="ja-JP" altLang="en-US" sz="2800">
                <a:latin typeface="メイリオ" panose="020B0604030504040204" pitchFamily="50" charset="-128"/>
                <a:ea typeface="メイリオ" panose="020B0604030504040204" pitchFamily="50" charset="-128"/>
              </a:rPr>
              <a:t>　　⇒  療養費について</a:t>
            </a:r>
            <a:endParaRPr lang="en-US" altLang="ja-JP" sz="2800">
              <a:latin typeface="メイリオ" panose="020B0604030504040204" pitchFamily="50" charset="-128"/>
              <a:ea typeface="メイリオ" panose="020B0604030504040204" pitchFamily="50" charset="-128"/>
            </a:endParaRPr>
          </a:p>
          <a:p>
            <a:pPr marL="0" indent="0">
              <a:lnSpc>
                <a:spcPts val="700"/>
              </a:lnSpc>
              <a:buNone/>
            </a:pPr>
            <a:r>
              <a:rPr kumimoji="1" lang="ja-JP" altLang="en-US" sz="2800">
                <a:latin typeface="メイリオ" panose="020B0604030504040204" pitchFamily="50" charset="-128"/>
                <a:ea typeface="メイリオ" panose="020B0604030504040204" pitchFamily="50" charset="-128"/>
              </a:rPr>
              <a:t>　　</a:t>
            </a:r>
            <a:endParaRPr kumimoji="1" lang="en-US" altLang="ja-JP" sz="2800">
              <a:latin typeface="メイリオ" panose="020B0604030504040204" pitchFamily="50" charset="-128"/>
              <a:ea typeface="メイリオ" panose="020B0604030504040204" pitchFamily="50" charset="-128"/>
            </a:endParaRPr>
          </a:p>
          <a:p>
            <a:pPr>
              <a:buNone/>
            </a:pPr>
            <a:r>
              <a:rPr lang="ja-JP" altLang="en-US" sz="2800">
                <a:latin typeface="メイリオ" panose="020B0604030504040204" pitchFamily="50" charset="-128"/>
                <a:ea typeface="メイリオ" panose="020B0604030504040204" pitchFamily="50" charset="-128"/>
              </a:rPr>
              <a:t> ○ 「受領委任の取扱規程」に基づき施術を行ってください。</a:t>
            </a:r>
            <a:endParaRPr lang="en-US" altLang="ja-JP" sz="2800">
              <a:latin typeface="メイリオ" panose="020B0604030504040204" pitchFamily="50" charset="-128"/>
              <a:ea typeface="メイリオ" panose="020B0604030504040204" pitchFamily="50" charset="-128"/>
            </a:endParaRPr>
          </a:p>
        </p:txBody>
      </p:sp>
      <p:sp>
        <p:nvSpPr>
          <p:cNvPr id="4" name="スライド番号プレースホルダ 3"/>
          <p:cNvSpPr>
            <a:spLocks noGrp="1"/>
          </p:cNvSpPr>
          <p:nvPr>
            <p:ph type="sldNum" sz="quarter" idx="12"/>
          </p:nvPr>
        </p:nvSpPr>
        <p:spPr/>
        <p:txBody>
          <a:bodyPr/>
          <a:lstStyle/>
          <a:p>
            <a:fld id="{8DD9D703-5948-40EC-A5D0-9464E7991EB9}" type="slidenum">
              <a:rPr kumimoji="1" lang="ja-JP" altLang="en-US" sz="2400" smtClean="0"/>
              <a:pPr/>
              <a:t>76</a:t>
            </a:fld>
            <a:endParaRPr kumimoji="1" lang="ja-JP" altLang="en-US" sz="240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noChangeAspect="1"/>
          </p:cNvSpPr>
          <p:nvPr>
            <p:ph idx="1"/>
          </p:nvPr>
        </p:nvSpPr>
        <p:spPr>
          <a:xfrm>
            <a:off x="179512" y="2708920"/>
            <a:ext cx="8229600" cy="714380"/>
          </a:xfrm>
        </p:spPr>
        <p:txBody>
          <a:bodyPr>
            <a:noAutofit/>
          </a:bodyPr>
          <a:lstStyle/>
          <a:p>
            <a:pPr algn="ctr">
              <a:buNone/>
            </a:pPr>
            <a:r>
              <a:rPr kumimoji="1" lang="en-US" altLang="ja-JP" sz="4400">
                <a:latin typeface="メイリオ" panose="020B0604030504040204" pitchFamily="50" charset="-128"/>
                <a:ea typeface="メイリオ" panose="020B0604030504040204" pitchFamily="50" charset="-128"/>
              </a:rPr>
              <a:t>〔</a:t>
            </a:r>
            <a:r>
              <a:rPr kumimoji="1" lang="ja-JP" altLang="en-US" sz="4400">
                <a:latin typeface="メイリオ" panose="020B0604030504040204" pitchFamily="50" charset="-128"/>
                <a:ea typeface="メイリオ" panose="020B0604030504040204" pitchFamily="50" charset="-128"/>
              </a:rPr>
              <a:t>７</a:t>
            </a:r>
            <a:r>
              <a:rPr kumimoji="1" lang="en-US" altLang="ja-JP" sz="4400">
                <a:latin typeface="メイリオ" panose="020B0604030504040204" pitchFamily="50" charset="-128"/>
                <a:ea typeface="メイリオ" panose="020B0604030504040204" pitchFamily="50" charset="-128"/>
              </a:rPr>
              <a:t>〕</a:t>
            </a:r>
            <a:r>
              <a:rPr kumimoji="1" lang="ja-JP" altLang="en-US" sz="4400">
                <a:latin typeface="メイリオ" panose="020B0604030504040204" pitchFamily="50" charset="-128"/>
                <a:ea typeface="メイリオ" panose="020B0604030504040204" pitchFamily="50" charset="-128"/>
              </a:rPr>
              <a:t>指導、監査</a:t>
            </a:r>
          </a:p>
        </p:txBody>
      </p:sp>
      <p:sp>
        <p:nvSpPr>
          <p:cNvPr id="4" name="スライド番号プレースホルダ 3"/>
          <p:cNvSpPr>
            <a:spLocks noGrp="1"/>
          </p:cNvSpPr>
          <p:nvPr>
            <p:ph type="sldNum" sz="quarter" idx="12"/>
          </p:nvPr>
        </p:nvSpPr>
        <p:spPr/>
        <p:txBody>
          <a:bodyPr/>
          <a:lstStyle/>
          <a:p>
            <a:fld id="{8DD9D703-5948-40EC-A5D0-9464E7991EB9}" type="slidenum">
              <a:rPr kumimoji="1" lang="ja-JP" altLang="en-US" sz="2400" smtClean="0"/>
              <a:pPr/>
              <a:t>77</a:t>
            </a:fld>
            <a:endParaRPr kumimoji="1" lang="ja-JP" altLang="en-US" sz="240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1"/>
          <p:cNvSpPr txBox="1">
            <a:spLocks/>
          </p:cNvSpPr>
          <p:nvPr/>
        </p:nvSpPr>
        <p:spPr>
          <a:xfrm>
            <a:off x="183354" y="906859"/>
            <a:ext cx="8535892" cy="5814615"/>
          </a:xfrm>
          <a:prstGeom prst="rect">
            <a:avLst/>
          </a:prstGeom>
        </p:spPr>
        <p:txBody>
          <a:bodyPr vert="horz" lIns="91440" tIns="45720" rIns="91440" bIns="45720" rtlCol="0" anchor="ctr">
            <a:noAutofit/>
          </a:bodyPr>
          <a:lstStyle/>
          <a:p>
            <a:pPr lvl="0">
              <a:lnSpc>
                <a:spcPts val="3100"/>
              </a:lnSpc>
              <a:spcBef>
                <a:spcPct val="0"/>
              </a:spcBef>
              <a:defRPr/>
            </a:pPr>
            <a:r>
              <a:rPr kumimoji="1" lang="ja-JP" altLang="en-US" sz="260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j-cs"/>
              </a:rPr>
              <a:t>　　厚生（支）局及び都道府県は、</a:t>
            </a:r>
            <a:r>
              <a:rPr lang="ja-JP" altLang="en-US" sz="2600" dirty="0">
                <a:latin typeface="メイリオ" panose="020B0604030504040204" pitchFamily="50" charset="-128"/>
                <a:ea typeface="メイリオ" panose="020B0604030504040204" pitchFamily="50" charset="-128"/>
              </a:rPr>
              <a:t>「</a:t>
            </a:r>
            <a:r>
              <a:rPr lang="ja-JP" altLang="en-US" sz="2600" b="1" u="sng" dirty="0">
                <a:latin typeface="メイリオ" panose="020B0604030504040204" pitchFamily="50" charset="-128"/>
                <a:ea typeface="メイリオ" panose="020B0604030504040204" pitchFamily="50" charset="-128"/>
              </a:rPr>
              <a:t>受領委任の取扱規</a:t>
            </a:r>
            <a:endParaRPr lang="en-US" altLang="ja-JP" sz="2600" b="1" u="sng" dirty="0">
              <a:latin typeface="メイリオ" panose="020B0604030504040204" pitchFamily="50" charset="-128"/>
              <a:ea typeface="メイリオ" panose="020B0604030504040204" pitchFamily="50" charset="-128"/>
            </a:endParaRPr>
          </a:p>
          <a:p>
            <a:pPr lvl="0">
              <a:lnSpc>
                <a:spcPts val="3100"/>
              </a:lnSpc>
              <a:spcBef>
                <a:spcPct val="0"/>
              </a:spcBef>
              <a:defRPr/>
            </a:pPr>
            <a:r>
              <a:rPr lang="ja-JP" altLang="en-US" sz="2600" b="1" dirty="0">
                <a:latin typeface="メイリオ" panose="020B0604030504040204" pitchFamily="50" charset="-128"/>
                <a:ea typeface="メイリオ" panose="020B0604030504040204" pitchFamily="50" charset="-128"/>
              </a:rPr>
              <a:t>　</a:t>
            </a:r>
            <a:r>
              <a:rPr lang="ja-JP" altLang="en-US" sz="2600" b="1" u="sng" dirty="0">
                <a:latin typeface="メイリオ" panose="020B0604030504040204" pitchFamily="50" charset="-128"/>
                <a:ea typeface="メイリオ" panose="020B0604030504040204" pitchFamily="50" charset="-128"/>
              </a:rPr>
              <a:t>程</a:t>
            </a:r>
            <a:r>
              <a:rPr lang="ja-JP" altLang="en-US" sz="2600" dirty="0">
                <a:latin typeface="メイリオ" panose="020B0604030504040204" pitchFamily="50" charset="-128"/>
                <a:ea typeface="メイリオ" panose="020B0604030504040204" pitchFamily="50" charset="-128"/>
              </a:rPr>
              <a:t>」及び「</a:t>
            </a:r>
            <a:r>
              <a:rPr lang="ja-JP" altLang="en-US" sz="2600" b="1" u="sng" dirty="0">
                <a:latin typeface="メイリオ" panose="020B0604030504040204" pitchFamily="50" charset="-128"/>
                <a:ea typeface="メイリオ" panose="020B0604030504040204" pitchFamily="50" charset="-128"/>
              </a:rPr>
              <a:t>指導監査要綱</a:t>
            </a:r>
            <a:r>
              <a:rPr lang="ja-JP" altLang="en-US" sz="2600" dirty="0">
                <a:latin typeface="メイリオ" panose="020B0604030504040204" pitchFamily="50" charset="-128"/>
                <a:ea typeface="メイリオ" panose="020B0604030504040204" pitchFamily="50" charset="-128"/>
              </a:rPr>
              <a:t>」に基づき、</a:t>
            </a:r>
            <a:r>
              <a:rPr lang="ja-JP" altLang="en-US" sz="2600" dirty="0">
                <a:latin typeface="メイリオ" panose="020B0604030504040204" pitchFamily="50" charset="-128"/>
                <a:ea typeface="メイリオ" panose="020B0604030504040204" pitchFamily="50" charset="-128"/>
                <a:cs typeface="+mj-cs"/>
              </a:rPr>
              <a:t>施術管理者（当</a:t>
            </a:r>
            <a:endParaRPr lang="en-US" altLang="ja-JP" sz="2600" dirty="0">
              <a:latin typeface="メイリオ" panose="020B0604030504040204" pitchFamily="50" charset="-128"/>
              <a:ea typeface="メイリオ" panose="020B0604030504040204" pitchFamily="50" charset="-128"/>
              <a:cs typeface="+mj-cs"/>
            </a:endParaRPr>
          </a:p>
          <a:p>
            <a:pPr lvl="0">
              <a:lnSpc>
                <a:spcPts val="3100"/>
              </a:lnSpc>
              <a:spcBef>
                <a:spcPct val="0"/>
              </a:spcBef>
              <a:defRPr/>
            </a:pPr>
            <a:r>
              <a:rPr lang="ja-JP" altLang="en-US" sz="2600" dirty="0">
                <a:latin typeface="メイリオ" panose="020B0604030504040204" pitchFamily="50" charset="-128"/>
                <a:ea typeface="メイリオ" panose="020B0604030504040204" pitchFamily="50" charset="-128"/>
                <a:cs typeface="+mj-cs"/>
              </a:rPr>
              <a:t>　該施術者が所属する施術所の開設者及び施術所に勤務</a:t>
            </a:r>
            <a:endParaRPr lang="en-US" altLang="ja-JP" sz="2600" dirty="0">
              <a:latin typeface="メイリオ" panose="020B0604030504040204" pitchFamily="50" charset="-128"/>
              <a:ea typeface="メイリオ" panose="020B0604030504040204" pitchFamily="50" charset="-128"/>
              <a:cs typeface="+mj-cs"/>
            </a:endParaRPr>
          </a:p>
          <a:p>
            <a:pPr lvl="0">
              <a:lnSpc>
                <a:spcPts val="3100"/>
              </a:lnSpc>
              <a:spcBef>
                <a:spcPct val="0"/>
              </a:spcBef>
              <a:defRPr/>
            </a:pPr>
            <a:r>
              <a:rPr lang="ja-JP" altLang="en-US" sz="2600" dirty="0">
                <a:latin typeface="メイリオ" panose="020B0604030504040204" pitchFamily="50" charset="-128"/>
                <a:ea typeface="メイリオ" panose="020B0604030504040204" pitchFamily="50" charset="-128"/>
                <a:cs typeface="+mj-cs"/>
              </a:rPr>
              <a:t>　する他の施術者を含む。）に対して、指導又は監査を</a:t>
            </a:r>
            <a:endParaRPr lang="en-US" altLang="ja-JP" sz="2600" dirty="0">
              <a:latin typeface="メイリオ" panose="020B0604030504040204" pitchFamily="50" charset="-128"/>
              <a:ea typeface="メイリオ" panose="020B0604030504040204" pitchFamily="50" charset="-128"/>
              <a:cs typeface="+mj-cs"/>
            </a:endParaRPr>
          </a:p>
          <a:p>
            <a:pPr lvl="0">
              <a:lnSpc>
                <a:spcPts val="3100"/>
              </a:lnSpc>
              <a:spcBef>
                <a:spcPct val="0"/>
              </a:spcBef>
              <a:defRPr/>
            </a:pPr>
            <a:r>
              <a:rPr lang="ja-JP" altLang="en-US" sz="2600" dirty="0">
                <a:latin typeface="メイリオ" panose="020B0604030504040204" pitchFamily="50" charset="-128"/>
                <a:ea typeface="メイリオ" panose="020B0604030504040204" pitchFamily="50" charset="-128"/>
                <a:cs typeface="+mj-cs"/>
              </a:rPr>
              <a:t>　行います。</a:t>
            </a:r>
            <a:endParaRPr kumimoji="1" lang="en-US" altLang="ja-JP" sz="70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j-cs"/>
            </a:endParaRPr>
          </a:p>
          <a:p>
            <a:pPr lvl="0">
              <a:lnSpc>
                <a:spcPts val="3100"/>
              </a:lnSpc>
              <a:spcBef>
                <a:spcPts val="1800"/>
              </a:spcBef>
              <a:defRPr/>
            </a:pPr>
            <a:r>
              <a:rPr kumimoji="1" lang="en-US" altLang="ja-JP" sz="260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j-cs"/>
              </a:rPr>
              <a:t>【</a:t>
            </a:r>
            <a:r>
              <a:rPr kumimoji="1" lang="ja-JP" altLang="en-US" sz="260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j-cs"/>
              </a:rPr>
              <a:t>通知</a:t>
            </a:r>
            <a:r>
              <a:rPr kumimoji="1" lang="en-US" altLang="ja-JP" sz="260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j-cs"/>
              </a:rPr>
              <a:t>】</a:t>
            </a:r>
          </a:p>
          <a:p>
            <a:pPr lvl="0">
              <a:lnSpc>
                <a:spcPts val="3100"/>
              </a:lnSpc>
              <a:spcBef>
                <a:spcPct val="0"/>
              </a:spcBef>
              <a:defRPr/>
            </a:pPr>
            <a:r>
              <a:rPr kumimoji="1" lang="ja-JP" altLang="en-US" sz="260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j-cs"/>
              </a:rPr>
              <a:t>　　・平成</a:t>
            </a:r>
            <a:r>
              <a:rPr lang="en-US" altLang="ja-JP" sz="2600" dirty="0">
                <a:latin typeface="メイリオ" panose="020B0604030504040204" pitchFamily="50" charset="-128"/>
                <a:ea typeface="メイリオ" panose="020B0604030504040204" pitchFamily="50" charset="-128"/>
                <a:cs typeface="+mj-cs"/>
              </a:rPr>
              <a:t>30</a:t>
            </a:r>
            <a:r>
              <a:rPr kumimoji="1" lang="ja-JP" altLang="en-US" sz="260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j-cs"/>
              </a:rPr>
              <a:t>年６月</a:t>
            </a:r>
            <a:r>
              <a:rPr kumimoji="1" lang="en-US" altLang="ja-JP" sz="260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j-cs"/>
              </a:rPr>
              <a:t>12</a:t>
            </a:r>
            <a:r>
              <a:rPr kumimoji="1" lang="ja-JP" altLang="en-US" sz="260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j-cs"/>
              </a:rPr>
              <a:t>日付保発</a:t>
            </a:r>
            <a:r>
              <a:rPr kumimoji="1" lang="en-US" altLang="ja-JP" sz="260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j-cs"/>
              </a:rPr>
              <a:t>0612</a:t>
            </a:r>
            <a:r>
              <a:rPr kumimoji="1" lang="ja-JP" altLang="en-US" sz="260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j-cs"/>
              </a:rPr>
              <a:t>第２号</a:t>
            </a:r>
            <a:r>
              <a:rPr lang="ja-JP" altLang="en-US" sz="2600" dirty="0">
                <a:latin typeface="メイリオ" panose="020B0604030504040204" pitchFamily="50" charset="-128"/>
                <a:ea typeface="メイリオ" panose="020B0604030504040204" pitchFamily="50" charset="-128"/>
                <a:cs typeface="+mj-cs"/>
              </a:rPr>
              <a:t>「はり師、</a:t>
            </a:r>
            <a:endParaRPr lang="en-US" altLang="ja-JP" sz="2600" dirty="0">
              <a:latin typeface="メイリオ" panose="020B0604030504040204" pitchFamily="50" charset="-128"/>
              <a:ea typeface="メイリオ" panose="020B0604030504040204" pitchFamily="50" charset="-128"/>
              <a:cs typeface="+mj-cs"/>
            </a:endParaRPr>
          </a:p>
          <a:p>
            <a:pPr lvl="0">
              <a:lnSpc>
                <a:spcPts val="3100"/>
              </a:lnSpc>
              <a:spcBef>
                <a:spcPct val="0"/>
              </a:spcBef>
              <a:defRPr/>
            </a:pPr>
            <a:r>
              <a:rPr lang="ja-JP" altLang="en-US" sz="2600" dirty="0">
                <a:latin typeface="メイリオ" panose="020B0604030504040204" pitchFamily="50" charset="-128"/>
                <a:ea typeface="メイリオ" panose="020B0604030504040204" pitchFamily="50" charset="-128"/>
                <a:cs typeface="+mj-cs"/>
              </a:rPr>
              <a:t>　　　きゅう師及びあん摩マッサージ指圧師の施術に係</a:t>
            </a:r>
            <a:endParaRPr lang="en-US" altLang="ja-JP" sz="2600" dirty="0">
              <a:latin typeface="メイリオ" panose="020B0604030504040204" pitchFamily="50" charset="-128"/>
              <a:ea typeface="メイリオ" panose="020B0604030504040204" pitchFamily="50" charset="-128"/>
              <a:cs typeface="+mj-cs"/>
            </a:endParaRPr>
          </a:p>
          <a:p>
            <a:pPr lvl="0">
              <a:lnSpc>
                <a:spcPts val="3100"/>
              </a:lnSpc>
              <a:spcBef>
                <a:spcPct val="0"/>
              </a:spcBef>
              <a:defRPr/>
            </a:pPr>
            <a:r>
              <a:rPr lang="ja-JP" altLang="en-US" sz="2600" dirty="0">
                <a:latin typeface="メイリオ" panose="020B0604030504040204" pitchFamily="50" charset="-128"/>
                <a:ea typeface="メイリオ" panose="020B0604030504040204" pitchFamily="50" charset="-128"/>
                <a:cs typeface="+mj-cs"/>
              </a:rPr>
              <a:t>　　　る療養費に関する受領委任の取扱いについて」</a:t>
            </a:r>
            <a:endParaRPr lang="en-US" altLang="ja-JP" sz="1400" dirty="0">
              <a:latin typeface="メイリオ" panose="020B0604030504040204" pitchFamily="50" charset="-128"/>
              <a:ea typeface="メイリオ" panose="020B0604030504040204" pitchFamily="50" charset="-128"/>
              <a:cs typeface="+mj-cs"/>
            </a:endParaRPr>
          </a:p>
          <a:p>
            <a:pPr lvl="0">
              <a:lnSpc>
                <a:spcPts val="3100"/>
              </a:lnSpc>
              <a:spcBef>
                <a:spcPts val="1200"/>
              </a:spcBef>
              <a:defRPr/>
            </a:pPr>
            <a:r>
              <a:rPr kumimoji="1" lang="ja-JP" altLang="en-US" sz="260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j-cs"/>
              </a:rPr>
              <a:t>　　・平成</a:t>
            </a:r>
            <a:r>
              <a:rPr kumimoji="1" lang="en-US" altLang="ja-JP" sz="260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j-cs"/>
              </a:rPr>
              <a:t>30</a:t>
            </a:r>
            <a:r>
              <a:rPr kumimoji="1" lang="ja-JP" altLang="en-US" sz="260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j-cs"/>
              </a:rPr>
              <a:t>年６月</a:t>
            </a:r>
            <a:r>
              <a:rPr kumimoji="1" lang="en-US" altLang="ja-JP" sz="260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j-cs"/>
              </a:rPr>
              <a:t>12</a:t>
            </a:r>
            <a:r>
              <a:rPr kumimoji="1" lang="ja-JP" altLang="en-US" sz="260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j-cs"/>
              </a:rPr>
              <a:t>日付保発</a:t>
            </a:r>
            <a:r>
              <a:rPr kumimoji="1" lang="en-US" altLang="ja-JP" sz="260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j-cs"/>
              </a:rPr>
              <a:t>0612</a:t>
            </a:r>
            <a:r>
              <a:rPr lang="ja-JP" altLang="en-US" sz="2600" dirty="0">
                <a:latin typeface="メイリオ" panose="020B0604030504040204" pitchFamily="50" charset="-128"/>
                <a:ea typeface="メイリオ" panose="020B0604030504040204" pitchFamily="50" charset="-128"/>
                <a:cs typeface="+mj-cs"/>
              </a:rPr>
              <a:t>第４号「はり師、</a:t>
            </a:r>
            <a:endParaRPr lang="en-US" altLang="ja-JP" sz="2600" dirty="0">
              <a:latin typeface="メイリオ" panose="020B0604030504040204" pitchFamily="50" charset="-128"/>
              <a:ea typeface="メイリオ" panose="020B0604030504040204" pitchFamily="50" charset="-128"/>
              <a:cs typeface="+mj-cs"/>
            </a:endParaRPr>
          </a:p>
          <a:p>
            <a:pPr lvl="0">
              <a:lnSpc>
                <a:spcPts val="3100"/>
              </a:lnSpc>
              <a:spcBef>
                <a:spcPct val="0"/>
              </a:spcBef>
              <a:defRPr/>
            </a:pPr>
            <a:r>
              <a:rPr lang="ja-JP" altLang="en-US" sz="2600" dirty="0">
                <a:latin typeface="メイリオ" panose="020B0604030504040204" pitchFamily="50" charset="-128"/>
                <a:ea typeface="メイリオ" panose="020B0604030504040204" pitchFamily="50" charset="-128"/>
                <a:cs typeface="+mj-cs"/>
              </a:rPr>
              <a:t>　　　きゅう師及びあん摩マッサージ指圧師の施術に係</a:t>
            </a:r>
            <a:endParaRPr lang="en-US" altLang="ja-JP" sz="2600" dirty="0">
              <a:latin typeface="メイリオ" panose="020B0604030504040204" pitchFamily="50" charset="-128"/>
              <a:ea typeface="メイリオ" panose="020B0604030504040204" pitchFamily="50" charset="-128"/>
              <a:cs typeface="+mj-cs"/>
            </a:endParaRPr>
          </a:p>
          <a:p>
            <a:pPr lvl="0">
              <a:lnSpc>
                <a:spcPts val="3100"/>
              </a:lnSpc>
              <a:spcBef>
                <a:spcPct val="0"/>
              </a:spcBef>
              <a:defRPr/>
            </a:pPr>
            <a:r>
              <a:rPr lang="ja-JP" altLang="en-US" sz="2600" dirty="0">
                <a:latin typeface="メイリオ" panose="020B0604030504040204" pitchFamily="50" charset="-128"/>
                <a:ea typeface="メイリオ" panose="020B0604030504040204" pitchFamily="50" charset="-128"/>
                <a:cs typeface="+mj-cs"/>
              </a:rPr>
              <a:t>　　　る療養費に関する指導及び監査について」</a:t>
            </a:r>
            <a:endParaRPr kumimoji="1" lang="en-US" altLang="ja-JP" sz="2600" b="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j-cs"/>
            </a:endParaRPr>
          </a:p>
        </p:txBody>
      </p:sp>
      <p:sp>
        <p:nvSpPr>
          <p:cNvPr id="2" name="タイトル 1"/>
          <p:cNvSpPr>
            <a:spLocks noGrp="1"/>
          </p:cNvSpPr>
          <p:nvPr>
            <p:ph type="title"/>
          </p:nvPr>
        </p:nvSpPr>
        <p:spPr>
          <a:xfrm>
            <a:off x="457200" y="324266"/>
            <a:ext cx="8229600" cy="582594"/>
          </a:xfrm>
        </p:spPr>
        <p:txBody>
          <a:bodyPr>
            <a:noAutofit/>
          </a:bodyPr>
          <a:lstStyle/>
          <a:p>
            <a:r>
              <a:rPr kumimoji="1" lang="ja-JP" altLang="en-US" sz="3200">
                <a:latin typeface="メイリオ" panose="020B0604030504040204" pitchFamily="50" charset="-128"/>
                <a:ea typeface="メイリオ" panose="020B0604030504040204" pitchFamily="50" charset="-128"/>
              </a:rPr>
              <a:t>療養費に関する指導、監査について</a:t>
            </a:r>
          </a:p>
        </p:txBody>
      </p:sp>
      <p:sp>
        <p:nvSpPr>
          <p:cNvPr id="5" name="スライド番号プレースホルダ 4"/>
          <p:cNvSpPr>
            <a:spLocks noGrp="1"/>
          </p:cNvSpPr>
          <p:nvPr>
            <p:ph type="sldNum" sz="quarter" idx="12"/>
          </p:nvPr>
        </p:nvSpPr>
        <p:spPr>
          <a:xfrm>
            <a:off x="6758880" y="6356349"/>
            <a:ext cx="2133600" cy="365125"/>
          </a:xfrm>
        </p:spPr>
        <p:txBody>
          <a:bodyPr/>
          <a:lstStyle/>
          <a:p>
            <a:fld id="{8DD9D703-5948-40EC-A5D0-9464E7991EB9}" type="slidenum">
              <a:rPr kumimoji="1" lang="ja-JP" altLang="en-US" sz="2400" smtClean="0"/>
              <a:pPr/>
              <a:t>78</a:t>
            </a:fld>
            <a:endParaRPr kumimoji="1" lang="ja-JP" altLang="en-US" sz="2400" dirty="0"/>
          </a:p>
        </p:txBody>
      </p:sp>
      <p:sp>
        <p:nvSpPr>
          <p:cNvPr id="4" name="角丸四角形 3"/>
          <p:cNvSpPr/>
          <p:nvPr/>
        </p:nvSpPr>
        <p:spPr>
          <a:xfrm>
            <a:off x="251520" y="906858"/>
            <a:ext cx="8640960" cy="562687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tx1"/>
              </a:solidFill>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28596" y="438450"/>
            <a:ext cx="8229600" cy="737017"/>
          </a:xfrm>
        </p:spPr>
        <p:txBody>
          <a:bodyPr>
            <a:noAutofit/>
          </a:bodyPr>
          <a:lstStyle/>
          <a:p>
            <a:r>
              <a:rPr kumimoji="1" lang="ja-JP" altLang="en-US" sz="3600">
                <a:latin typeface="メイリオ" panose="020B0604030504040204" pitchFamily="50" charset="-128"/>
                <a:ea typeface="メイリオ" panose="020B0604030504040204" pitchFamily="50" charset="-128"/>
              </a:rPr>
              <a:t>集団指導について</a:t>
            </a:r>
          </a:p>
        </p:txBody>
      </p:sp>
      <p:sp>
        <p:nvSpPr>
          <p:cNvPr id="5" name="スライド番号プレースホルダ 4"/>
          <p:cNvSpPr>
            <a:spLocks noGrp="1"/>
          </p:cNvSpPr>
          <p:nvPr>
            <p:ph type="sldNum" sz="quarter" idx="12"/>
          </p:nvPr>
        </p:nvSpPr>
        <p:spPr>
          <a:xfrm>
            <a:off x="6553200" y="6411766"/>
            <a:ext cx="2133600" cy="365125"/>
          </a:xfrm>
        </p:spPr>
        <p:txBody>
          <a:bodyPr/>
          <a:lstStyle/>
          <a:p>
            <a:fld id="{8DD9D703-5948-40EC-A5D0-9464E7991EB9}" type="slidenum">
              <a:rPr kumimoji="1" lang="ja-JP" altLang="en-US" sz="2400" smtClean="0"/>
              <a:pPr/>
              <a:t>79</a:t>
            </a:fld>
            <a:endParaRPr kumimoji="1" lang="ja-JP" altLang="en-US" sz="2400" dirty="0"/>
          </a:p>
        </p:txBody>
      </p:sp>
      <p:sp>
        <p:nvSpPr>
          <p:cNvPr id="4" name="角丸四角形 3"/>
          <p:cNvSpPr/>
          <p:nvPr/>
        </p:nvSpPr>
        <p:spPr>
          <a:xfrm>
            <a:off x="428596" y="1141580"/>
            <a:ext cx="8369160" cy="226521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sz="2400">
              <a:solidFill>
                <a:srgbClr val="000000"/>
              </a:solidFill>
              <a:latin typeface="メイリオ" panose="020B0604030504040204" pitchFamily="50" charset="-128"/>
              <a:ea typeface="メイリオ" panose="020B0604030504040204" pitchFamily="50" charset="-128"/>
            </a:endParaRPr>
          </a:p>
          <a:p>
            <a:r>
              <a:rPr lang="ja-JP" altLang="en-US" sz="2600">
                <a:solidFill>
                  <a:srgbClr val="000000"/>
                </a:solidFill>
                <a:latin typeface="メイリオ" panose="020B0604030504040204" pitchFamily="50" charset="-128"/>
                <a:ea typeface="メイリオ" panose="020B0604030504040204" pitchFamily="50" charset="-128"/>
              </a:rPr>
              <a:t>●指導対象</a:t>
            </a:r>
            <a:endParaRPr lang="en-US" altLang="ja-JP" sz="2600">
              <a:solidFill>
                <a:srgbClr val="000000"/>
              </a:solidFill>
              <a:latin typeface="メイリオ" panose="020B0604030504040204" pitchFamily="50" charset="-128"/>
              <a:ea typeface="メイリオ" panose="020B0604030504040204" pitchFamily="50" charset="-128"/>
            </a:endParaRPr>
          </a:p>
          <a:p>
            <a:r>
              <a:rPr lang="ja-JP" altLang="en-US" sz="2600">
                <a:solidFill>
                  <a:srgbClr val="000000"/>
                </a:solidFill>
                <a:latin typeface="メイリオ" panose="020B0604030504040204" pitchFamily="50" charset="-128"/>
                <a:ea typeface="メイリオ" panose="020B0604030504040204" pitchFamily="50" charset="-128"/>
              </a:rPr>
              <a:t>　・概ね１年以内に受領委任の取扱いを承諾した</a:t>
            </a:r>
            <a:endParaRPr lang="en-US" altLang="ja-JP" sz="2600">
              <a:solidFill>
                <a:srgbClr val="000000"/>
              </a:solidFill>
              <a:latin typeface="メイリオ" panose="020B0604030504040204" pitchFamily="50" charset="-128"/>
              <a:ea typeface="メイリオ" panose="020B0604030504040204" pitchFamily="50" charset="-128"/>
            </a:endParaRPr>
          </a:p>
          <a:p>
            <a:r>
              <a:rPr lang="ja-JP" altLang="en-US" sz="2600">
                <a:solidFill>
                  <a:srgbClr val="000000"/>
                </a:solidFill>
                <a:latin typeface="メイリオ" panose="020B0604030504040204" pitchFamily="50" charset="-128"/>
                <a:ea typeface="メイリオ" panose="020B0604030504040204" pitchFamily="50" charset="-128"/>
              </a:rPr>
              <a:t>　　施術管理者</a:t>
            </a:r>
            <a:endParaRPr lang="en-US" altLang="ja-JP" sz="2600">
              <a:solidFill>
                <a:srgbClr val="000000"/>
              </a:solidFill>
              <a:latin typeface="メイリオ" panose="020B0604030504040204" pitchFamily="50" charset="-128"/>
              <a:ea typeface="メイリオ" panose="020B0604030504040204" pitchFamily="50" charset="-128"/>
            </a:endParaRPr>
          </a:p>
          <a:p>
            <a:r>
              <a:rPr lang="ja-JP" altLang="en-US" sz="2600">
                <a:solidFill>
                  <a:srgbClr val="000000"/>
                </a:solidFill>
                <a:latin typeface="メイリオ" panose="020B0604030504040204" pitchFamily="50" charset="-128"/>
                <a:ea typeface="メイリオ" panose="020B0604030504040204" pitchFamily="50" charset="-128"/>
              </a:rPr>
              <a:t>　・受領委任の規程等の内容を遵守させる必要が</a:t>
            </a:r>
            <a:endParaRPr lang="en-US" altLang="ja-JP" sz="2600">
              <a:solidFill>
                <a:srgbClr val="000000"/>
              </a:solidFill>
              <a:latin typeface="メイリオ" panose="020B0604030504040204" pitchFamily="50" charset="-128"/>
              <a:ea typeface="メイリオ" panose="020B0604030504040204" pitchFamily="50" charset="-128"/>
            </a:endParaRPr>
          </a:p>
          <a:p>
            <a:r>
              <a:rPr lang="ja-JP" altLang="en-US" sz="2600">
                <a:solidFill>
                  <a:srgbClr val="000000"/>
                </a:solidFill>
                <a:latin typeface="メイリオ" panose="020B0604030504040204" pitchFamily="50" charset="-128"/>
                <a:ea typeface="メイリオ" panose="020B0604030504040204" pitchFamily="50" charset="-128"/>
              </a:rPr>
              <a:t>　　あると認められる施術管理者</a:t>
            </a:r>
            <a:endParaRPr lang="ja-JP" altLang="en-US" sz="2600">
              <a:latin typeface="メイリオ" panose="020B0604030504040204" pitchFamily="50" charset="-128"/>
              <a:ea typeface="メイリオ" panose="020B0604030504040204" pitchFamily="50" charset="-128"/>
            </a:endParaRPr>
          </a:p>
          <a:p>
            <a:pPr algn="ctr"/>
            <a:endParaRPr kumimoji="1" lang="ja-JP" altLang="en-US" sz="1400">
              <a:solidFill>
                <a:schemeClr val="tx1"/>
              </a:solidFill>
            </a:endParaRPr>
          </a:p>
        </p:txBody>
      </p:sp>
      <p:sp>
        <p:nvSpPr>
          <p:cNvPr id="9" name="角丸四角形 8"/>
          <p:cNvSpPr/>
          <p:nvPr/>
        </p:nvSpPr>
        <p:spPr>
          <a:xfrm>
            <a:off x="428596" y="3764314"/>
            <a:ext cx="8369160" cy="264440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600">
                <a:solidFill>
                  <a:srgbClr val="000000"/>
                </a:solidFill>
                <a:latin typeface="メイリオ" panose="020B0604030504040204" pitchFamily="50" charset="-128"/>
                <a:ea typeface="メイリオ" panose="020B0604030504040204" pitchFamily="50" charset="-128"/>
              </a:rPr>
              <a:t>●指導方法</a:t>
            </a:r>
            <a:endParaRPr lang="en-US" altLang="ja-JP" sz="2600">
              <a:solidFill>
                <a:srgbClr val="000000"/>
              </a:solidFill>
              <a:latin typeface="メイリオ" panose="020B0604030504040204" pitchFamily="50" charset="-128"/>
              <a:ea typeface="メイリオ" panose="020B0604030504040204" pitchFamily="50" charset="-128"/>
            </a:endParaRPr>
          </a:p>
          <a:p>
            <a:r>
              <a:rPr lang="ja-JP" altLang="en-US" sz="2600">
                <a:solidFill>
                  <a:srgbClr val="000000"/>
                </a:solidFill>
                <a:latin typeface="メイリオ" panose="020B0604030504040204" pitchFamily="50" charset="-128"/>
                <a:ea typeface="メイリオ" panose="020B0604030504040204" pitchFamily="50" charset="-128"/>
              </a:rPr>
              <a:t>　・</a:t>
            </a:r>
            <a:r>
              <a:rPr lang="ja-JP" altLang="en-US" sz="2600" b="1" u="sng">
                <a:solidFill>
                  <a:schemeClr val="tx1"/>
                </a:solidFill>
                <a:latin typeface="メイリオ" panose="020B0604030504040204" pitchFamily="50" charset="-128"/>
                <a:ea typeface="メイリオ" panose="020B0604030504040204" pitchFamily="50" charset="-128"/>
              </a:rPr>
              <a:t>講習会等の形式</a:t>
            </a:r>
            <a:endParaRPr lang="en-US" altLang="ja-JP" sz="2600" b="1" u="sng">
              <a:solidFill>
                <a:schemeClr val="tx1"/>
              </a:solidFill>
              <a:latin typeface="メイリオ" panose="020B0604030504040204" pitchFamily="50" charset="-128"/>
              <a:ea typeface="メイリオ" panose="020B0604030504040204" pitchFamily="50" charset="-128"/>
            </a:endParaRPr>
          </a:p>
          <a:p>
            <a:r>
              <a:rPr lang="ja-JP" altLang="en-US" sz="2600">
                <a:solidFill>
                  <a:srgbClr val="000000"/>
                </a:solidFill>
                <a:latin typeface="メイリオ" panose="020B0604030504040204" pitchFamily="50" charset="-128"/>
                <a:ea typeface="メイリオ" panose="020B0604030504040204" pitchFamily="50" charset="-128"/>
              </a:rPr>
              <a:t>　・療養費制度の概要、受領委任の規程並びにはり</a:t>
            </a:r>
            <a:endParaRPr lang="en-US" altLang="ja-JP" sz="2600">
              <a:solidFill>
                <a:srgbClr val="000000"/>
              </a:solidFill>
              <a:latin typeface="メイリオ" panose="020B0604030504040204" pitchFamily="50" charset="-128"/>
              <a:ea typeface="メイリオ" panose="020B0604030504040204" pitchFamily="50" charset="-128"/>
            </a:endParaRPr>
          </a:p>
          <a:p>
            <a:r>
              <a:rPr lang="ja-JP" altLang="en-US" sz="2600">
                <a:solidFill>
                  <a:srgbClr val="000000"/>
                </a:solidFill>
                <a:latin typeface="メイリオ" panose="020B0604030504040204" pitchFamily="50" charset="-128"/>
                <a:ea typeface="メイリオ" panose="020B0604030504040204" pitchFamily="50" charset="-128"/>
              </a:rPr>
              <a:t>　　師、きゅう師及びあん摩マッサージ指圧師の施</a:t>
            </a:r>
            <a:endParaRPr lang="en-US" altLang="ja-JP" sz="2600">
              <a:solidFill>
                <a:srgbClr val="000000"/>
              </a:solidFill>
              <a:latin typeface="メイリオ" panose="020B0604030504040204" pitchFamily="50" charset="-128"/>
              <a:ea typeface="メイリオ" panose="020B0604030504040204" pitchFamily="50" charset="-128"/>
            </a:endParaRPr>
          </a:p>
          <a:p>
            <a:r>
              <a:rPr lang="ja-JP" altLang="en-US" sz="2600">
                <a:solidFill>
                  <a:srgbClr val="000000"/>
                </a:solidFill>
                <a:latin typeface="メイリオ" panose="020B0604030504040204" pitchFamily="50" charset="-128"/>
                <a:ea typeface="メイリオ" panose="020B0604030504040204" pitchFamily="50" charset="-128"/>
              </a:rPr>
              <a:t>　　術に係る算定基準等について指導する</a:t>
            </a:r>
            <a:endParaRPr kumimoji="1" lang="ja-JP" altLang="en-US" sz="1400">
              <a:solidFill>
                <a:schemeClr val="tx1"/>
              </a:solidFill>
            </a:endParaRPr>
          </a:p>
        </p:txBody>
      </p:sp>
    </p:spTree>
    <p:extLst>
      <p:ext uri="{BB962C8B-B14F-4D97-AF65-F5344CB8AC3E}">
        <p14:creationId xmlns:p14="http://schemas.microsoft.com/office/powerpoint/2010/main" val="346046633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46928" y="518408"/>
            <a:ext cx="8229600" cy="582594"/>
          </a:xfrm>
        </p:spPr>
        <p:txBody>
          <a:bodyPr>
            <a:noAutofit/>
          </a:bodyPr>
          <a:lstStyle/>
          <a:p>
            <a:r>
              <a:rPr kumimoji="1" lang="ja-JP" altLang="en-US" sz="3600">
                <a:latin typeface="メイリオ" panose="020B0604030504040204" pitchFamily="50" charset="-128"/>
                <a:ea typeface="メイリオ" panose="020B0604030504040204" pitchFamily="50" charset="-128"/>
              </a:rPr>
              <a:t>個別指導について</a:t>
            </a:r>
          </a:p>
        </p:txBody>
      </p:sp>
      <p:sp>
        <p:nvSpPr>
          <p:cNvPr id="5" name="スライド番号プレースホルダ 4"/>
          <p:cNvSpPr>
            <a:spLocks noGrp="1"/>
          </p:cNvSpPr>
          <p:nvPr>
            <p:ph type="sldNum" sz="quarter" idx="12"/>
          </p:nvPr>
        </p:nvSpPr>
        <p:spPr/>
        <p:txBody>
          <a:bodyPr/>
          <a:lstStyle/>
          <a:p>
            <a:fld id="{8DD9D703-5948-40EC-A5D0-9464E7991EB9}" type="slidenum">
              <a:rPr kumimoji="1" lang="ja-JP" altLang="en-US" sz="2400" smtClean="0"/>
              <a:pPr/>
              <a:t>80</a:t>
            </a:fld>
            <a:endParaRPr kumimoji="1" lang="ja-JP" altLang="en-US" sz="2400"/>
          </a:p>
        </p:txBody>
      </p:sp>
      <p:sp>
        <p:nvSpPr>
          <p:cNvPr id="4" name="角丸四角形 3"/>
          <p:cNvSpPr/>
          <p:nvPr/>
        </p:nvSpPr>
        <p:spPr>
          <a:xfrm>
            <a:off x="317640" y="1101002"/>
            <a:ext cx="8369160" cy="4857247"/>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3800"/>
              </a:lnSpc>
            </a:pPr>
            <a:r>
              <a:rPr lang="ja-JP" altLang="en-US" sz="2600" dirty="0">
                <a:solidFill>
                  <a:srgbClr val="000000"/>
                </a:solidFill>
                <a:latin typeface="メイリオ" panose="020B0604030504040204" pitchFamily="50" charset="-128"/>
                <a:ea typeface="メイリオ" panose="020B0604030504040204" pitchFamily="50" charset="-128"/>
              </a:rPr>
              <a:t>●指導対象</a:t>
            </a:r>
            <a:endParaRPr lang="en-US" altLang="ja-JP" sz="2600" dirty="0">
              <a:solidFill>
                <a:srgbClr val="000000"/>
              </a:solidFill>
              <a:latin typeface="メイリオ" panose="020B0604030504040204" pitchFamily="50" charset="-128"/>
              <a:ea typeface="メイリオ" panose="020B0604030504040204" pitchFamily="50" charset="-128"/>
            </a:endParaRPr>
          </a:p>
          <a:p>
            <a:pPr>
              <a:lnSpc>
                <a:spcPts val="3800"/>
              </a:lnSpc>
            </a:pPr>
            <a:r>
              <a:rPr lang="ja-JP" altLang="en-US" sz="2600" dirty="0">
                <a:solidFill>
                  <a:srgbClr val="000000"/>
                </a:solidFill>
                <a:latin typeface="メイリオ" panose="020B0604030504040204" pitchFamily="50" charset="-128"/>
                <a:ea typeface="メイリオ" panose="020B0604030504040204" pitchFamily="50" charset="-128"/>
              </a:rPr>
              <a:t>　①受領委任の規程等に違反しているものと認めら</a:t>
            </a:r>
            <a:endParaRPr lang="en-US" altLang="ja-JP" sz="2600" dirty="0">
              <a:solidFill>
                <a:srgbClr val="000000"/>
              </a:solidFill>
              <a:latin typeface="メイリオ" panose="020B0604030504040204" pitchFamily="50" charset="-128"/>
              <a:ea typeface="メイリオ" panose="020B0604030504040204" pitchFamily="50" charset="-128"/>
            </a:endParaRPr>
          </a:p>
          <a:p>
            <a:pPr>
              <a:lnSpc>
                <a:spcPts val="3800"/>
              </a:lnSpc>
            </a:pPr>
            <a:r>
              <a:rPr lang="ja-JP" altLang="en-US" sz="2600" dirty="0">
                <a:solidFill>
                  <a:srgbClr val="000000"/>
                </a:solidFill>
                <a:latin typeface="メイリオ" panose="020B0604030504040204" pitchFamily="50" charset="-128"/>
                <a:ea typeface="メイリオ" panose="020B0604030504040204" pitchFamily="50" charset="-128"/>
              </a:rPr>
              <a:t>　　れる施術管理者</a:t>
            </a:r>
            <a:endParaRPr lang="en-US" altLang="ja-JP" sz="2600" dirty="0">
              <a:solidFill>
                <a:srgbClr val="000000"/>
              </a:solidFill>
              <a:latin typeface="メイリオ" panose="020B0604030504040204" pitchFamily="50" charset="-128"/>
              <a:ea typeface="メイリオ" panose="020B0604030504040204" pitchFamily="50" charset="-128"/>
            </a:endParaRPr>
          </a:p>
          <a:p>
            <a:pPr>
              <a:lnSpc>
                <a:spcPts val="3800"/>
              </a:lnSpc>
            </a:pPr>
            <a:r>
              <a:rPr lang="ja-JP" altLang="en-US" sz="2600" dirty="0">
                <a:solidFill>
                  <a:srgbClr val="000000"/>
                </a:solidFill>
                <a:latin typeface="メイリオ" panose="020B0604030504040204" pitchFamily="50" charset="-128"/>
                <a:ea typeface="メイリオ" panose="020B0604030504040204" pitchFamily="50" charset="-128"/>
              </a:rPr>
              <a:t>　②審査会、保険者又は患者等からの情報に基づき</a:t>
            </a:r>
            <a:endParaRPr lang="en-US" altLang="ja-JP" sz="2600" dirty="0">
              <a:solidFill>
                <a:srgbClr val="000000"/>
              </a:solidFill>
              <a:latin typeface="メイリオ" panose="020B0604030504040204" pitchFamily="50" charset="-128"/>
              <a:ea typeface="メイリオ" panose="020B0604030504040204" pitchFamily="50" charset="-128"/>
            </a:endParaRPr>
          </a:p>
          <a:p>
            <a:pPr>
              <a:lnSpc>
                <a:spcPts val="3800"/>
              </a:lnSpc>
            </a:pPr>
            <a:r>
              <a:rPr lang="ja-JP" altLang="en-US" sz="2600" dirty="0">
                <a:solidFill>
                  <a:srgbClr val="000000"/>
                </a:solidFill>
                <a:latin typeface="メイリオ" panose="020B0604030504040204" pitchFamily="50" charset="-128"/>
                <a:ea typeface="メイリオ" panose="020B0604030504040204" pitchFamily="50" charset="-128"/>
              </a:rPr>
              <a:t>　　指導が必要と認められる施術管理者</a:t>
            </a:r>
            <a:endParaRPr lang="en-US" altLang="ja-JP" sz="2600" dirty="0">
              <a:solidFill>
                <a:srgbClr val="000000"/>
              </a:solidFill>
              <a:latin typeface="メイリオ" panose="020B0604030504040204" pitchFamily="50" charset="-128"/>
              <a:ea typeface="メイリオ" panose="020B0604030504040204" pitchFamily="50" charset="-128"/>
            </a:endParaRPr>
          </a:p>
          <a:p>
            <a:pPr>
              <a:lnSpc>
                <a:spcPts val="3800"/>
              </a:lnSpc>
            </a:pPr>
            <a:r>
              <a:rPr lang="ja-JP" altLang="en-US" sz="2600" dirty="0">
                <a:solidFill>
                  <a:srgbClr val="000000"/>
                </a:solidFill>
                <a:latin typeface="メイリオ" panose="020B0604030504040204" pitchFamily="50" charset="-128"/>
                <a:ea typeface="メイリオ" panose="020B0604030504040204" pitchFamily="50" charset="-128"/>
              </a:rPr>
              <a:t>　③個別指導後の措置が経過観察となり、経過観察</a:t>
            </a:r>
            <a:endParaRPr lang="en-US" altLang="ja-JP" sz="2600" dirty="0">
              <a:solidFill>
                <a:srgbClr val="000000"/>
              </a:solidFill>
              <a:latin typeface="メイリオ" panose="020B0604030504040204" pitchFamily="50" charset="-128"/>
              <a:ea typeface="メイリオ" panose="020B0604030504040204" pitchFamily="50" charset="-128"/>
            </a:endParaRPr>
          </a:p>
          <a:p>
            <a:pPr>
              <a:lnSpc>
                <a:spcPts val="3800"/>
              </a:lnSpc>
            </a:pPr>
            <a:r>
              <a:rPr lang="ja-JP" altLang="en-US" sz="2600" dirty="0">
                <a:solidFill>
                  <a:srgbClr val="000000"/>
                </a:solidFill>
                <a:latin typeface="メイリオ" panose="020B0604030504040204" pitchFamily="50" charset="-128"/>
                <a:ea typeface="メイリオ" panose="020B0604030504040204" pitchFamily="50" charset="-128"/>
              </a:rPr>
              <a:t>　　の結果、改善が認められない又は改善状況の確</a:t>
            </a:r>
            <a:endParaRPr lang="en-US" altLang="ja-JP" sz="2600" dirty="0">
              <a:solidFill>
                <a:srgbClr val="000000"/>
              </a:solidFill>
              <a:latin typeface="メイリオ" panose="020B0604030504040204" pitchFamily="50" charset="-128"/>
              <a:ea typeface="メイリオ" panose="020B0604030504040204" pitchFamily="50" charset="-128"/>
            </a:endParaRPr>
          </a:p>
          <a:p>
            <a:pPr>
              <a:lnSpc>
                <a:spcPts val="3800"/>
              </a:lnSpc>
            </a:pPr>
            <a:r>
              <a:rPr lang="ja-JP" altLang="en-US" sz="2600" dirty="0">
                <a:solidFill>
                  <a:srgbClr val="000000"/>
                </a:solidFill>
                <a:latin typeface="メイリオ" panose="020B0604030504040204" pitchFamily="50" charset="-128"/>
                <a:ea typeface="メイリオ" panose="020B0604030504040204" pitchFamily="50" charset="-128"/>
              </a:rPr>
              <a:t>　　認が必要と認められる施術管理者</a:t>
            </a:r>
            <a:endParaRPr lang="en-US" altLang="ja-JP" sz="2600" dirty="0">
              <a:solidFill>
                <a:srgbClr val="000000"/>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95755804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28596" y="546615"/>
            <a:ext cx="8229600" cy="582594"/>
          </a:xfrm>
        </p:spPr>
        <p:txBody>
          <a:bodyPr>
            <a:noAutofit/>
          </a:bodyPr>
          <a:lstStyle/>
          <a:p>
            <a:r>
              <a:rPr kumimoji="1" lang="ja-JP" altLang="en-US" sz="3600">
                <a:latin typeface="メイリオ" panose="020B0604030504040204" pitchFamily="50" charset="-128"/>
                <a:ea typeface="メイリオ" panose="020B0604030504040204" pitchFamily="50" charset="-128"/>
              </a:rPr>
              <a:t>個別指導について</a:t>
            </a:r>
          </a:p>
        </p:txBody>
      </p:sp>
      <p:sp>
        <p:nvSpPr>
          <p:cNvPr id="5" name="スライド番号プレースホルダ 4"/>
          <p:cNvSpPr>
            <a:spLocks noGrp="1"/>
          </p:cNvSpPr>
          <p:nvPr>
            <p:ph type="sldNum" sz="quarter" idx="12"/>
          </p:nvPr>
        </p:nvSpPr>
        <p:spPr/>
        <p:txBody>
          <a:bodyPr/>
          <a:lstStyle/>
          <a:p>
            <a:fld id="{8DD9D703-5948-40EC-A5D0-9464E7991EB9}" type="slidenum">
              <a:rPr kumimoji="1" lang="ja-JP" altLang="en-US" sz="2400" smtClean="0"/>
              <a:pPr/>
              <a:t>81</a:t>
            </a:fld>
            <a:endParaRPr kumimoji="1" lang="ja-JP" altLang="en-US" sz="2400"/>
          </a:p>
        </p:txBody>
      </p:sp>
      <p:sp>
        <p:nvSpPr>
          <p:cNvPr id="4" name="角丸四角形 3"/>
          <p:cNvSpPr/>
          <p:nvPr/>
        </p:nvSpPr>
        <p:spPr>
          <a:xfrm>
            <a:off x="289036" y="1140707"/>
            <a:ext cx="8369160" cy="54429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nSpc>
                <a:spcPts val="3800"/>
              </a:lnSpc>
            </a:pPr>
            <a:r>
              <a:rPr lang="ja-JP" altLang="en-US" sz="2600" dirty="0">
                <a:solidFill>
                  <a:srgbClr val="000000"/>
                </a:solidFill>
                <a:latin typeface="メイリオ" panose="020B0604030504040204" pitchFamily="50" charset="-128"/>
                <a:ea typeface="メイリオ" panose="020B0604030504040204" pitchFamily="50" charset="-128"/>
              </a:rPr>
              <a:t>●指導対象</a:t>
            </a:r>
            <a:endParaRPr lang="en-US" altLang="ja-JP" sz="2600" dirty="0">
              <a:solidFill>
                <a:srgbClr val="000000"/>
              </a:solidFill>
              <a:latin typeface="メイリオ" panose="020B0604030504040204" pitchFamily="50" charset="-128"/>
              <a:ea typeface="メイリオ" panose="020B0604030504040204" pitchFamily="50" charset="-128"/>
            </a:endParaRPr>
          </a:p>
          <a:p>
            <a:pPr>
              <a:lnSpc>
                <a:spcPts val="3800"/>
              </a:lnSpc>
            </a:pPr>
            <a:r>
              <a:rPr lang="ja-JP" altLang="en-US" sz="2600" dirty="0">
                <a:solidFill>
                  <a:srgbClr val="000000"/>
                </a:solidFill>
                <a:latin typeface="メイリオ" panose="020B0604030504040204" pitchFamily="50" charset="-128"/>
                <a:ea typeface="メイリオ" panose="020B0604030504040204" pitchFamily="50" charset="-128"/>
              </a:rPr>
              <a:t>　④審査会又は保険者等から、不正又は著しい不当</a:t>
            </a:r>
            <a:endParaRPr lang="en-US" altLang="ja-JP" sz="2600" dirty="0">
              <a:solidFill>
                <a:srgbClr val="000000"/>
              </a:solidFill>
              <a:latin typeface="メイリオ" panose="020B0604030504040204" pitchFamily="50" charset="-128"/>
              <a:ea typeface="メイリオ" panose="020B0604030504040204" pitchFamily="50" charset="-128"/>
            </a:endParaRPr>
          </a:p>
          <a:p>
            <a:pPr>
              <a:lnSpc>
                <a:spcPts val="3800"/>
              </a:lnSpc>
            </a:pPr>
            <a:r>
              <a:rPr lang="ja-JP" altLang="en-US" sz="2600" dirty="0">
                <a:solidFill>
                  <a:srgbClr val="000000"/>
                </a:solidFill>
                <a:latin typeface="メイリオ" panose="020B0604030504040204" pitchFamily="50" charset="-128"/>
                <a:ea typeface="メイリオ" panose="020B0604030504040204" pitchFamily="50" charset="-128"/>
              </a:rPr>
              <a:t>　　の事実が認められた請求として、客観的な証拠</a:t>
            </a:r>
            <a:endParaRPr lang="en-US" altLang="ja-JP" sz="2600" dirty="0">
              <a:solidFill>
                <a:srgbClr val="000000"/>
              </a:solidFill>
              <a:latin typeface="メイリオ" panose="020B0604030504040204" pitchFamily="50" charset="-128"/>
              <a:ea typeface="メイリオ" panose="020B0604030504040204" pitchFamily="50" charset="-128"/>
            </a:endParaRPr>
          </a:p>
          <a:p>
            <a:pPr>
              <a:lnSpc>
                <a:spcPts val="3800"/>
              </a:lnSpc>
            </a:pPr>
            <a:r>
              <a:rPr lang="ja-JP" altLang="en-US" sz="2600" dirty="0">
                <a:solidFill>
                  <a:srgbClr val="000000"/>
                </a:solidFill>
                <a:latin typeface="メイリオ" panose="020B0604030504040204" pitchFamily="50" charset="-128"/>
                <a:ea typeface="メイリオ" panose="020B0604030504040204" pitchFamily="50" charset="-128"/>
              </a:rPr>
              <a:t>　　があるものが複数患者分ある、あるいは、患者</a:t>
            </a:r>
            <a:endParaRPr lang="en-US" altLang="ja-JP" sz="2600" dirty="0">
              <a:solidFill>
                <a:srgbClr val="000000"/>
              </a:solidFill>
              <a:latin typeface="メイリオ" panose="020B0604030504040204" pitchFamily="50" charset="-128"/>
              <a:ea typeface="メイリオ" panose="020B0604030504040204" pitchFamily="50" charset="-128"/>
            </a:endParaRPr>
          </a:p>
          <a:p>
            <a:pPr>
              <a:lnSpc>
                <a:spcPts val="3800"/>
              </a:lnSpc>
            </a:pPr>
            <a:r>
              <a:rPr lang="ja-JP" altLang="en-US" sz="2600" dirty="0">
                <a:solidFill>
                  <a:srgbClr val="000000"/>
                </a:solidFill>
                <a:latin typeface="メイリオ" panose="020B0604030504040204" pitchFamily="50" charset="-128"/>
                <a:ea typeface="メイリオ" panose="020B0604030504040204" pitchFamily="50" charset="-128"/>
              </a:rPr>
              <a:t>　　調査等の結果、不正請求の疑いが強いものが複</a:t>
            </a:r>
            <a:endParaRPr lang="en-US" altLang="ja-JP" sz="2600" dirty="0">
              <a:solidFill>
                <a:srgbClr val="000000"/>
              </a:solidFill>
              <a:latin typeface="メイリオ" panose="020B0604030504040204" pitchFamily="50" charset="-128"/>
              <a:ea typeface="メイリオ" panose="020B0604030504040204" pitchFamily="50" charset="-128"/>
            </a:endParaRPr>
          </a:p>
          <a:p>
            <a:pPr>
              <a:lnSpc>
                <a:spcPts val="3800"/>
              </a:lnSpc>
            </a:pPr>
            <a:r>
              <a:rPr lang="ja-JP" altLang="en-US" sz="2600" dirty="0">
                <a:solidFill>
                  <a:srgbClr val="000000"/>
                </a:solidFill>
                <a:latin typeface="メイリオ" panose="020B0604030504040204" pitchFamily="50" charset="-128"/>
                <a:ea typeface="メイリオ" panose="020B0604030504040204" pitchFamily="50" charset="-128"/>
              </a:rPr>
              <a:t>　　数患者分あるとの情報提供があった施術管理者</a:t>
            </a:r>
            <a:endParaRPr lang="en-US" altLang="ja-JP" sz="2600" dirty="0">
              <a:solidFill>
                <a:srgbClr val="000000"/>
              </a:solidFill>
              <a:latin typeface="メイリオ" panose="020B0604030504040204" pitchFamily="50" charset="-128"/>
              <a:ea typeface="メイリオ" panose="020B0604030504040204" pitchFamily="50" charset="-128"/>
            </a:endParaRPr>
          </a:p>
          <a:p>
            <a:pPr>
              <a:lnSpc>
                <a:spcPts val="3800"/>
              </a:lnSpc>
            </a:pPr>
            <a:r>
              <a:rPr lang="ja-JP" altLang="en-US" sz="2600" dirty="0">
                <a:solidFill>
                  <a:srgbClr val="000000"/>
                </a:solidFill>
                <a:latin typeface="メイリオ" panose="020B0604030504040204" pitchFamily="50" charset="-128"/>
                <a:ea typeface="メイリオ" panose="020B0604030504040204" pitchFamily="50" charset="-128"/>
              </a:rPr>
              <a:t>　　（優先的に選定する。）</a:t>
            </a:r>
            <a:endParaRPr lang="en-US" altLang="ja-JP" sz="2600" dirty="0">
              <a:solidFill>
                <a:srgbClr val="000000"/>
              </a:solidFill>
              <a:latin typeface="メイリオ" panose="020B0604030504040204" pitchFamily="50" charset="-128"/>
              <a:ea typeface="メイリオ" panose="020B0604030504040204" pitchFamily="50" charset="-128"/>
            </a:endParaRPr>
          </a:p>
          <a:p>
            <a:pPr>
              <a:lnSpc>
                <a:spcPts val="2400"/>
              </a:lnSpc>
            </a:pPr>
            <a:endParaRPr lang="en-US" altLang="ja-JP" sz="1200" dirty="0">
              <a:solidFill>
                <a:srgbClr val="000000"/>
              </a:solidFill>
              <a:latin typeface="メイリオ" panose="020B0604030504040204" pitchFamily="50" charset="-128"/>
              <a:ea typeface="メイリオ" panose="020B0604030504040204" pitchFamily="50" charset="-128"/>
            </a:endParaRPr>
          </a:p>
          <a:p>
            <a:pPr>
              <a:lnSpc>
                <a:spcPts val="2400"/>
              </a:lnSpc>
            </a:pPr>
            <a:r>
              <a:rPr lang="ja-JP" altLang="en-US" sz="2600" dirty="0">
                <a:solidFill>
                  <a:srgbClr val="000000"/>
                </a:solidFill>
                <a:latin typeface="メイリオ" panose="020B0604030504040204" pitchFamily="50" charset="-128"/>
                <a:ea typeface="メイリオ" panose="020B0604030504040204" pitchFamily="50" charset="-128"/>
              </a:rPr>
              <a:t>　</a:t>
            </a:r>
            <a:r>
              <a:rPr lang="en-US" altLang="ja-JP" sz="2600" dirty="0">
                <a:solidFill>
                  <a:srgbClr val="000000"/>
                </a:solidFill>
                <a:latin typeface="メイリオ" panose="020B0604030504040204" pitchFamily="50" charset="-128"/>
                <a:ea typeface="メイリオ" panose="020B0604030504040204" pitchFamily="50" charset="-128"/>
              </a:rPr>
              <a:t>※</a:t>
            </a:r>
            <a:r>
              <a:rPr lang="ja-JP" altLang="en-US" sz="2600" dirty="0">
                <a:solidFill>
                  <a:srgbClr val="000000"/>
                </a:solidFill>
                <a:latin typeface="メイリオ" panose="020B0604030504040204" pitchFamily="50" charset="-128"/>
                <a:ea typeface="メイリオ" panose="020B0604030504040204" pitchFamily="50" charset="-128"/>
              </a:rPr>
              <a:t>「不正」とは、いわゆる詐欺、不法行為に当た　</a:t>
            </a:r>
            <a:endParaRPr lang="en-US" altLang="ja-JP" sz="2600" dirty="0">
              <a:solidFill>
                <a:srgbClr val="000000"/>
              </a:solidFill>
              <a:latin typeface="メイリオ" panose="020B0604030504040204" pitchFamily="50" charset="-128"/>
              <a:ea typeface="メイリオ" panose="020B0604030504040204" pitchFamily="50" charset="-128"/>
            </a:endParaRPr>
          </a:p>
          <a:p>
            <a:pPr>
              <a:lnSpc>
                <a:spcPts val="3800"/>
              </a:lnSpc>
            </a:pPr>
            <a:r>
              <a:rPr lang="ja-JP" altLang="en-US" sz="2600" dirty="0">
                <a:solidFill>
                  <a:srgbClr val="000000"/>
                </a:solidFill>
                <a:latin typeface="メイリオ" panose="020B0604030504040204" pitchFamily="50" charset="-128"/>
                <a:ea typeface="メイリオ" panose="020B0604030504040204" pitchFamily="50" charset="-128"/>
              </a:rPr>
              <a:t>　るようなものをいい、「不当」とは算定要件を満</a:t>
            </a:r>
            <a:endParaRPr lang="en-US" altLang="ja-JP" sz="2600" dirty="0">
              <a:solidFill>
                <a:srgbClr val="000000"/>
              </a:solidFill>
              <a:latin typeface="メイリオ" panose="020B0604030504040204" pitchFamily="50" charset="-128"/>
              <a:ea typeface="メイリオ" panose="020B0604030504040204" pitchFamily="50" charset="-128"/>
            </a:endParaRPr>
          </a:p>
          <a:p>
            <a:pPr>
              <a:lnSpc>
                <a:spcPts val="3800"/>
              </a:lnSpc>
            </a:pPr>
            <a:r>
              <a:rPr lang="ja-JP" altLang="en-US" sz="2600" dirty="0">
                <a:solidFill>
                  <a:srgbClr val="000000"/>
                </a:solidFill>
                <a:latin typeface="メイリオ" panose="020B0604030504040204" pitchFamily="50" charset="-128"/>
                <a:ea typeface="メイリオ" panose="020B0604030504040204" pitchFamily="50" charset="-128"/>
              </a:rPr>
              <a:t>　たさないものをいう。</a:t>
            </a:r>
            <a:endParaRPr lang="en-US" altLang="ja-JP" sz="2600" dirty="0">
              <a:solidFill>
                <a:srgbClr val="000000"/>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64635443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28596" y="548680"/>
            <a:ext cx="8229600" cy="582594"/>
          </a:xfrm>
        </p:spPr>
        <p:txBody>
          <a:bodyPr>
            <a:noAutofit/>
          </a:bodyPr>
          <a:lstStyle/>
          <a:p>
            <a:r>
              <a:rPr kumimoji="1" lang="ja-JP" altLang="en-US" sz="3600">
                <a:latin typeface="メイリオ" panose="020B0604030504040204" pitchFamily="50" charset="-128"/>
                <a:ea typeface="メイリオ" panose="020B0604030504040204" pitchFamily="50" charset="-128"/>
              </a:rPr>
              <a:t>個別指導について</a:t>
            </a:r>
          </a:p>
        </p:txBody>
      </p:sp>
      <p:sp>
        <p:nvSpPr>
          <p:cNvPr id="5" name="スライド番号プレースホルダ 4"/>
          <p:cNvSpPr>
            <a:spLocks noGrp="1"/>
          </p:cNvSpPr>
          <p:nvPr>
            <p:ph type="sldNum" sz="quarter" idx="12"/>
          </p:nvPr>
        </p:nvSpPr>
        <p:spPr/>
        <p:txBody>
          <a:bodyPr/>
          <a:lstStyle/>
          <a:p>
            <a:fld id="{8DD9D703-5948-40EC-A5D0-9464E7991EB9}" type="slidenum">
              <a:rPr kumimoji="1" lang="ja-JP" altLang="en-US" sz="2400" smtClean="0"/>
              <a:pPr/>
              <a:t>82</a:t>
            </a:fld>
            <a:endParaRPr kumimoji="1" lang="ja-JP" altLang="en-US" sz="2400"/>
          </a:p>
        </p:txBody>
      </p:sp>
      <p:sp>
        <p:nvSpPr>
          <p:cNvPr id="4" name="角丸四角形 3"/>
          <p:cNvSpPr/>
          <p:nvPr/>
        </p:nvSpPr>
        <p:spPr>
          <a:xfrm>
            <a:off x="428596" y="1131274"/>
            <a:ext cx="8369160" cy="3010017"/>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sz="2400" dirty="0">
              <a:solidFill>
                <a:srgbClr val="000000"/>
              </a:solidFill>
              <a:latin typeface="メイリオ" panose="020B0604030504040204" pitchFamily="50" charset="-128"/>
              <a:ea typeface="メイリオ" panose="020B0604030504040204" pitchFamily="50" charset="-128"/>
            </a:endParaRPr>
          </a:p>
          <a:p>
            <a:pPr>
              <a:lnSpc>
                <a:spcPts val="3500"/>
              </a:lnSpc>
            </a:pPr>
            <a:r>
              <a:rPr lang="ja-JP" altLang="en-US" sz="2600" dirty="0">
                <a:solidFill>
                  <a:srgbClr val="000000"/>
                </a:solidFill>
                <a:latin typeface="メイリオ" panose="020B0604030504040204" pitchFamily="50" charset="-128"/>
                <a:ea typeface="メイリオ" panose="020B0604030504040204" pitchFamily="50" charset="-128"/>
              </a:rPr>
              <a:t>●指導方法</a:t>
            </a:r>
          </a:p>
          <a:p>
            <a:pPr>
              <a:lnSpc>
                <a:spcPts val="3500"/>
              </a:lnSpc>
            </a:pPr>
            <a:r>
              <a:rPr lang="ja-JP" altLang="en-US" sz="2600" dirty="0">
                <a:solidFill>
                  <a:srgbClr val="000000"/>
                </a:solidFill>
                <a:latin typeface="メイリオ" panose="020B0604030504040204" pitchFamily="50" charset="-128"/>
                <a:ea typeface="メイリオ" panose="020B0604030504040204" pitchFamily="50" charset="-128"/>
              </a:rPr>
              <a:t>　</a:t>
            </a:r>
            <a:r>
              <a:rPr lang="ja-JP" altLang="en-US" sz="2600" dirty="0">
                <a:solidFill>
                  <a:schemeClr val="tx1"/>
                </a:solidFill>
                <a:latin typeface="メイリオ" panose="020B0604030504040204" pitchFamily="50" charset="-128"/>
                <a:ea typeface="メイリオ" panose="020B0604030504040204" pitchFamily="50" charset="-128"/>
              </a:rPr>
              <a:t>・</a:t>
            </a:r>
            <a:r>
              <a:rPr lang="ja-JP" altLang="en-US" sz="2600" b="1" u="sng" dirty="0">
                <a:solidFill>
                  <a:schemeClr val="tx1"/>
                </a:solidFill>
                <a:latin typeface="メイリオ" panose="020B0604030504040204" pitchFamily="50" charset="-128"/>
                <a:ea typeface="メイリオ" panose="020B0604030504040204" pitchFamily="50" charset="-128"/>
              </a:rPr>
              <a:t>面接懇談方式</a:t>
            </a:r>
          </a:p>
          <a:p>
            <a:pPr>
              <a:lnSpc>
                <a:spcPts val="3500"/>
              </a:lnSpc>
            </a:pPr>
            <a:r>
              <a:rPr lang="ja-JP" altLang="en-US" sz="2600" dirty="0">
                <a:solidFill>
                  <a:srgbClr val="000000"/>
                </a:solidFill>
                <a:latin typeface="メイリオ" panose="020B0604030504040204" pitchFamily="50" charset="-128"/>
                <a:ea typeface="メイリオ" panose="020B0604030504040204" pitchFamily="50" charset="-128"/>
              </a:rPr>
              <a:t>　・療養費の支給申請書等の関係書類を検査した</a:t>
            </a:r>
            <a:endParaRPr lang="en-US" altLang="ja-JP" sz="2600" dirty="0">
              <a:solidFill>
                <a:srgbClr val="000000"/>
              </a:solidFill>
              <a:latin typeface="メイリオ" panose="020B0604030504040204" pitchFamily="50" charset="-128"/>
              <a:ea typeface="メイリオ" panose="020B0604030504040204" pitchFamily="50" charset="-128"/>
            </a:endParaRPr>
          </a:p>
          <a:p>
            <a:pPr>
              <a:lnSpc>
                <a:spcPts val="3500"/>
              </a:lnSpc>
            </a:pPr>
            <a:r>
              <a:rPr lang="en-US" altLang="ja-JP" sz="2600" dirty="0">
                <a:solidFill>
                  <a:srgbClr val="000000"/>
                </a:solidFill>
                <a:latin typeface="メイリオ" panose="020B0604030504040204" pitchFamily="50" charset="-128"/>
                <a:ea typeface="メイリオ" panose="020B0604030504040204" pitchFamily="50" charset="-128"/>
              </a:rPr>
              <a:t>      </a:t>
            </a:r>
            <a:r>
              <a:rPr lang="ja-JP" altLang="en-US" sz="2600" dirty="0">
                <a:solidFill>
                  <a:srgbClr val="000000"/>
                </a:solidFill>
                <a:latin typeface="メイリオ" panose="020B0604030504040204" pitchFamily="50" charset="-128"/>
                <a:ea typeface="メイリオ" panose="020B0604030504040204" pitchFamily="50" charset="-128"/>
              </a:rPr>
              <a:t>上で、個々の事例に応じて必要な事項につい　　</a:t>
            </a:r>
            <a:endParaRPr lang="en-US" altLang="ja-JP" sz="2600" dirty="0">
              <a:solidFill>
                <a:srgbClr val="000000"/>
              </a:solidFill>
              <a:latin typeface="メイリオ" panose="020B0604030504040204" pitchFamily="50" charset="-128"/>
              <a:ea typeface="メイリオ" panose="020B0604030504040204" pitchFamily="50" charset="-128"/>
            </a:endParaRPr>
          </a:p>
          <a:p>
            <a:pPr>
              <a:lnSpc>
                <a:spcPts val="3500"/>
              </a:lnSpc>
            </a:pPr>
            <a:r>
              <a:rPr lang="ja-JP" altLang="en-US" sz="2600" dirty="0">
                <a:solidFill>
                  <a:srgbClr val="000000"/>
                </a:solidFill>
                <a:latin typeface="メイリオ" panose="020B0604030504040204" pitchFamily="50" charset="-128"/>
                <a:ea typeface="メイリオ" panose="020B0604030504040204" pitchFamily="50" charset="-128"/>
              </a:rPr>
              <a:t>　　て指導する</a:t>
            </a:r>
          </a:p>
          <a:p>
            <a:pPr algn="ctr"/>
            <a:endParaRPr kumimoji="1" lang="ja-JP" altLang="en-US" sz="1400" dirty="0">
              <a:solidFill>
                <a:schemeClr val="tx1"/>
              </a:solidFill>
            </a:endParaRPr>
          </a:p>
        </p:txBody>
      </p:sp>
    </p:spTree>
    <p:extLst>
      <p:ext uri="{BB962C8B-B14F-4D97-AF65-F5344CB8AC3E}">
        <p14:creationId xmlns:p14="http://schemas.microsoft.com/office/powerpoint/2010/main" val="124006118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28596" y="576964"/>
            <a:ext cx="8229600" cy="582594"/>
          </a:xfrm>
        </p:spPr>
        <p:txBody>
          <a:bodyPr>
            <a:noAutofit/>
          </a:bodyPr>
          <a:lstStyle/>
          <a:p>
            <a:r>
              <a:rPr kumimoji="1" lang="ja-JP" altLang="en-US" sz="3600">
                <a:latin typeface="メイリオ" panose="020B0604030504040204" pitchFamily="50" charset="-128"/>
                <a:ea typeface="メイリオ" panose="020B0604030504040204" pitchFamily="50" charset="-128"/>
              </a:rPr>
              <a:t>個別指導について</a:t>
            </a:r>
          </a:p>
        </p:txBody>
      </p:sp>
      <p:sp>
        <p:nvSpPr>
          <p:cNvPr id="5" name="スライド番号プレースホルダ 4"/>
          <p:cNvSpPr>
            <a:spLocks noGrp="1"/>
          </p:cNvSpPr>
          <p:nvPr>
            <p:ph type="sldNum" sz="quarter" idx="12"/>
          </p:nvPr>
        </p:nvSpPr>
        <p:spPr/>
        <p:txBody>
          <a:bodyPr/>
          <a:lstStyle/>
          <a:p>
            <a:fld id="{8DD9D703-5948-40EC-A5D0-9464E7991EB9}" type="slidenum">
              <a:rPr kumimoji="1" lang="ja-JP" altLang="en-US" sz="2400" smtClean="0"/>
              <a:pPr/>
              <a:t>83</a:t>
            </a:fld>
            <a:endParaRPr kumimoji="1" lang="ja-JP" altLang="en-US" sz="2400"/>
          </a:p>
        </p:txBody>
      </p:sp>
      <p:sp>
        <p:nvSpPr>
          <p:cNvPr id="9" name="角丸四角形 8"/>
          <p:cNvSpPr/>
          <p:nvPr/>
        </p:nvSpPr>
        <p:spPr>
          <a:xfrm>
            <a:off x="420540" y="1159558"/>
            <a:ext cx="8369160" cy="529377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3500"/>
              </a:lnSpc>
            </a:pPr>
            <a:r>
              <a:rPr lang="ja-JP" altLang="en-US" sz="2600" dirty="0">
                <a:solidFill>
                  <a:srgbClr val="000000"/>
                </a:solidFill>
                <a:latin typeface="メイリオ" panose="020B0604030504040204" pitchFamily="50" charset="-128"/>
                <a:ea typeface="メイリオ" panose="020B0604030504040204" pitchFamily="50" charset="-128"/>
              </a:rPr>
              <a:t>●措置</a:t>
            </a:r>
            <a:endParaRPr lang="en-US" altLang="ja-JP" sz="2600" dirty="0">
              <a:solidFill>
                <a:srgbClr val="000000"/>
              </a:solidFill>
              <a:latin typeface="メイリオ" panose="020B0604030504040204" pitchFamily="50" charset="-128"/>
              <a:ea typeface="メイリオ" panose="020B0604030504040204" pitchFamily="50" charset="-128"/>
            </a:endParaRPr>
          </a:p>
          <a:p>
            <a:pPr>
              <a:lnSpc>
                <a:spcPts val="3500"/>
              </a:lnSpc>
            </a:pPr>
            <a:r>
              <a:rPr lang="ja-JP" altLang="en-US" sz="2600" dirty="0">
                <a:solidFill>
                  <a:srgbClr val="000000"/>
                </a:solidFill>
                <a:latin typeface="メイリオ" panose="020B0604030504040204" pitchFamily="50" charset="-128"/>
                <a:ea typeface="メイリオ" panose="020B0604030504040204" pitchFamily="50" charset="-128"/>
              </a:rPr>
              <a:t>　</a:t>
            </a:r>
            <a:r>
              <a:rPr lang="ja-JP" altLang="en-US" sz="2600" b="1" dirty="0">
                <a:solidFill>
                  <a:schemeClr val="tx1"/>
                </a:solidFill>
                <a:latin typeface="メイリオ" panose="020B0604030504040204" pitchFamily="50" charset="-128"/>
                <a:ea typeface="メイリオ" panose="020B0604030504040204" pitchFamily="50" charset="-128"/>
              </a:rPr>
              <a:t>・</a:t>
            </a:r>
            <a:r>
              <a:rPr lang="ja-JP" altLang="en-US" sz="2600" b="1" u="sng" dirty="0">
                <a:solidFill>
                  <a:schemeClr val="tx1"/>
                </a:solidFill>
                <a:latin typeface="メイリオ" panose="020B0604030504040204" pitchFamily="50" charset="-128"/>
                <a:ea typeface="メイリオ" panose="020B0604030504040204" pitchFamily="50" charset="-128"/>
              </a:rPr>
              <a:t>経過観察</a:t>
            </a:r>
            <a:endParaRPr lang="en-US" altLang="ja-JP" sz="2600" b="1" u="sng" dirty="0">
              <a:solidFill>
                <a:schemeClr val="tx1"/>
              </a:solidFill>
              <a:latin typeface="メイリオ" panose="020B0604030504040204" pitchFamily="50" charset="-128"/>
              <a:ea typeface="メイリオ" panose="020B0604030504040204" pitchFamily="50" charset="-128"/>
            </a:endParaRPr>
          </a:p>
          <a:p>
            <a:pPr>
              <a:lnSpc>
                <a:spcPts val="3500"/>
              </a:lnSpc>
            </a:pPr>
            <a:r>
              <a:rPr lang="ja-JP" altLang="en-US" sz="2600" dirty="0">
                <a:solidFill>
                  <a:srgbClr val="000000"/>
                </a:solidFill>
                <a:latin typeface="メイリオ" panose="020B0604030504040204" pitchFamily="50" charset="-128"/>
                <a:ea typeface="メイリオ" panose="020B0604030504040204" pitchFamily="50" charset="-128"/>
              </a:rPr>
              <a:t>　　　療養費の請求内容等が妥当適切でないが、そ</a:t>
            </a:r>
            <a:endParaRPr lang="en-US" altLang="ja-JP" sz="2600" dirty="0">
              <a:solidFill>
                <a:srgbClr val="000000"/>
              </a:solidFill>
              <a:latin typeface="メイリオ" panose="020B0604030504040204" pitchFamily="50" charset="-128"/>
              <a:ea typeface="メイリオ" panose="020B0604030504040204" pitchFamily="50" charset="-128"/>
            </a:endParaRPr>
          </a:p>
          <a:p>
            <a:pPr>
              <a:lnSpc>
                <a:spcPts val="3500"/>
              </a:lnSpc>
            </a:pPr>
            <a:r>
              <a:rPr lang="ja-JP" altLang="en-US" sz="2600" dirty="0">
                <a:solidFill>
                  <a:srgbClr val="000000"/>
                </a:solidFill>
                <a:latin typeface="メイリオ" panose="020B0604030504040204" pitchFamily="50" charset="-128"/>
                <a:ea typeface="メイリオ" panose="020B0604030504040204" pitchFamily="50" charset="-128"/>
              </a:rPr>
              <a:t>　　の程度が軽微である場合又は以後改善が期待で</a:t>
            </a:r>
            <a:endParaRPr lang="en-US" altLang="ja-JP" sz="2600" dirty="0">
              <a:solidFill>
                <a:srgbClr val="000000"/>
              </a:solidFill>
              <a:latin typeface="メイリオ" panose="020B0604030504040204" pitchFamily="50" charset="-128"/>
              <a:ea typeface="メイリオ" panose="020B0604030504040204" pitchFamily="50" charset="-128"/>
            </a:endParaRPr>
          </a:p>
          <a:p>
            <a:pPr>
              <a:lnSpc>
                <a:spcPts val="3500"/>
              </a:lnSpc>
            </a:pPr>
            <a:r>
              <a:rPr lang="ja-JP" altLang="en-US" sz="2600" dirty="0">
                <a:solidFill>
                  <a:srgbClr val="000000"/>
                </a:solidFill>
                <a:latin typeface="メイリオ" panose="020B0604030504040204" pitchFamily="50" charset="-128"/>
                <a:ea typeface="メイリオ" panose="020B0604030504040204" pitchFamily="50" charset="-128"/>
              </a:rPr>
              <a:t>　　きる場合</a:t>
            </a:r>
            <a:endParaRPr lang="en-US" altLang="ja-JP" sz="2600" dirty="0">
              <a:solidFill>
                <a:srgbClr val="000000"/>
              </a:solidFill>
              <a:latin typeface="メイリオ" panose="020B0604030504040204" pitchFamily="50" charset="-128"/>
              <a:ea typeface="メイリオ" panose="020B0604030504040204" pitchFamily="50" charset="-128"/>
            </a:endParaRPr>
          </a:p>
          <a:p>
            <a:pPr>
              <a:lnSpc>
                <a:spcPts val="3500"/>
              </a:lnSpc>
            </a:pPr>
            <a:r>
              <a:rPr lang="ja-JP" altLang="en-US" sz="2600" dirty="0">
                <a:solidFill>
                  <a:srgbClr val="000000"/>
                </a:solidFill>
                <a:latin typeface="メイリオ" panose="020B0604030504040204" pitchFamily="50" charset="-128"/>
                <a:ea typeface="メイリオ" panose="020B0604030504040204" pitchFamily="50" charset="-128"/>
              </a:rPr>
              <a:t>　　　なお、経過観察の結果、改善が認められない</a:t>
            </a:r>
            <a:endParaRPr lang="en-US" altLang="ja-JP" sz="2600" dirty="0">
              <a:solidFill>
                <a:srgbClr val="000000"/>
              </a:solidFill>
              <a:latin typeface="メイリオ" panose="020B0604030504040204" pitchFamily="50" charset="-128"/>
              <a:ea typeface="メイリオ" panose="020B0604030504040204" pitchFamily="50" charset="-128"/>
            </a:endParaRPr>
          </a:p>
          <a:p>
            <a:pPr>
              <a:lnSpc>
                <a:spcPts val="3500"/>
              </a:lnSpc>
            </a:pPr>
            <a:r>
              <a:rPr lang="ja-JP" altLang="en-US" sz="2600" dirty="0">
                <a:solidFill>
                  <a:srgbClr val="000000"/>
                </a:solidFill>
                <a:latin typeface="メイリオ" panose="020B0604030504040204" pitchFamily="50" charset="-128"/>
                <a:ea typeface="メイリオ" panose="020B0604030504040204" pitchFamily="50" charset="-128"/>
              </a:rPr>
              <a:t>　　場合又は改善状況の確認を要する場合は、施術</a:t>
            </a:r>
            <a:endParaRPr lang="en-US" altLang="ja-JP" sz="2600" dirty="0">
              <a:solidFill>
                <a:srgbClr val="000000"/>
              </a:solidFill>
              <a:latin typeface="メイリオ" panose="020B0604030504040204" pitchFamily="50" charset="-128"/>
              <a:ea typeface="メイリオ" panose="020B0604030504040204" pitchFamily="50" charset="-128"/>
            </a:endParaRPr>
          </a:p>
          <a:p>
            <a:pPr>
              <a:lnSpc>
                <a:spcPts val="3500"/>
              </a:lnSpc>
            </a:pPr>
            <a:r>
              <a:rPr lang="ja-JP" altLang="en-US" sz="2600" dirty="0">
                <a:solidFill>
                  <a:srgbClr val="000000"/>
                </a:solidFill>
                <a:latin typeface="メイリオ" panose="020B0604030504040204" pitchFamily="50" charset="-128"/>
                <a:ea typeface="メイリオ" panose="020B0604030504040204" pitchFamily="50" charset="-128"/>
              </a:rPr>
              <a:t>　　管理者等に対して再指導を行う。　</a:t>
            </a:r>
            <a:endParaRPr lang="en-US" altLang="ja-JP" sz="2600" dirty="0">
              <a:solidFill>
                <a:srgbClr val="000000"/>
              </a:solidFill>
              <a:latin typeface="メイリオ" panose="020B0604030504040204" pitchFamily="50" charset="-128"/>
              <a:ea typeface="メイリオ" panose="020B0604030504040204" pitchFamily="50" charset="-128"/>
            </a:endParaRPr>
          </a:p>
          <a:p>
            <a:pPr>
              <a:lnSpc>
                <a:spcPts val="3500"/>
              </a:lnSpc>
            </a:pPr>
            <a:r>
              <a:rPr lang="ja-JP" altLang="en-US" sz="2600" dirty="0">
                <a:solidFill>
                  <a:srgbClr val="000000"/>
                </a:solidFill>
                <a:latin typeface="メイリオ" panose="020B0604030504040204" pitchFamily="50" charset="-128"/>
                <a:ea typeface="メイリオ" panose="020B0604030504040204" pitchFamily="50" charset="-128"/>
              </a:rPr>
              <a:t>　</a:t>
            </a:r>
            <a:r>
              <a:rPr lang="ja-JP" altLang="en-US" sz="2600" b="1" dirty="0">
                <a:solidFill>
                  <a:schemeClr val="tx1"/>
                </a:solidFill>
                <a:latin typeface="メイリオ" panose="020B0604030504040204" pitchFamily="50" charset="-128"/>
                <a:ea typeface="メイリオ" panose="020B0604030504040204" pitchFamily="50" charset="-128"/>
              </a:rPr>
              <a:t>・</a:t>
            </a:r>
            <a:r>
              <a:rPr lang="ja-JP" altLang="en-US" sz="2600" b="1" u="sng" dirty="0">
                <a:solidFill>
                  <a:schemeClr val="tx1"/>
                </a:solidFill>
                <a:latin typeface="メイリオ" panose="020B0604030504040204" pitchFamily="50" charset="-128"/>
                <a:ea typeface="メイリオ" panose="020B0604030504040204" pitchFamily="50" charset="-128"/>
              </a:rPr>
              <a:t>監査</a:t>
            </a:r>
            <a:endParaRPr lang="en-US" altLang="ja-JP" sz="2600" b="1" u="sng" dirty="0">
              <a:solidFill>
                <a:schemeClr val="tx1"/>
              </a:solidFill>
              <a:latin typeface="メイリオ" panose="020B0604030504040204" pitchFamily="50" charset="-128"/>
              <a:ea typeface="メイリオ" panose="020B0604030504040204" pitchFamily="50" charset="-128"/>
            </a:endParaRPr>
          </a:p>
          <a:p>
            <a:pPr>
              <a:lnSpc>
                <a:spcPts val="3500"/>
              </a:lnSpc>
            </a:pPr>
            <a:r>
              <a:rPr lang="ja-JP" altLang="en-US" sz="2600" dirty="0">
                <a:solidFill>
                  <a:srgbClr val="000000"/>
                </a:solidFill>
                <a:latin typeface="メイリオ" panose="020B0604030504040204" pitchFamily="50" charset="-128"/>
                <a:ea typeface="メイリオ" panose="020B0604030504040204" pitchFamily="50" charset="-128"/>
              </a:rPr>
              <a:t>　　　療養費の請求内容等が著しく妥当適切でない</a:t>
            </a:r>
            <a:endParaRPr lang="en-US" altLang="ja-JP" sz="2600" dirty="0">
              <a:solidFill>
                <a:srgbClr val="000000"/>
              </a:solidFill>
              <a:latin typeface="メイリオ" panose="020B0604030504040204" pitchFamily="50" charset="-128"/>
              <a:ea typeface="メイリオ" panose="020B0604030504040204" pitchFamily="50" charset="-128"/>
            </a:endParaRPr>
          </a:p>
          <a:p>
            <a:pPr>
              <a:lnSpc>
                <a:spcPts val="3500"/>
              </a:lnSpc>
            </a:pPr>
            <a:r>
              <a:rPr lang="ja-JP" altLang="en-US" sz="2600" dirty="0">
                <a:solidFill>
                  <a:srgbClr val="000000"/>
                </a:solidFill>
                <a:latin typeface="メイリオ" panose="020B0604030504040204" pitchFamily="50" charset="-128"/>
                <a:ea typeface="メイリオ" panose="020B0604030504040204" pitchFamily="50" charset="-128"/>
              </a:rPr>
              <a:t>　　場合</a:t>
            </a:r>
            <a:endParaRPr lang="en-US" altLang="ja-JP" sz="2600" dirty="0">
              <a:solidFill>
                <a:srgbClr val="000000"/>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40319654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z="3600">
                <a:latin typeface="メイリオ" panose="020B0604030504040204" pitchFamily="50" charset="-128"/>
                <a:ea typeface="メイリオ" panose="020B0604030504040204" pitchFamily="50" charset="-128"/>
              </a:rPr>
              <a:t>個別指導について</a:t>
            </a:r>
          </a:p>
        </p:txBody>
      </p:sp>
      <p:sp>
        <p:nvSpPr>
          <p:cNvPr id="6" name="コンテンツ プレースホルダ 5"/>
          <p:cNvSpPr>
            <a:spLocks noGrp="1"/>
          </p:cNvSpPr>
          <p:nvPr>
            <p:ph sz="half" idx="2"/>
          </p:nvPr>
        </p:nvSpPr>
        <p:spPr>
          <a:xfrm>
            <a:off x="428596" y="1500174"/>
            <a:ext cx="8258204" cy="4857784"/>
          </a:xfrm>
        </p:spPr>
        <p:txBody>
          <a:bodyPr>
            <a:normAutofit fontScale="92500" lnSpcReduction="10000"/>
          </a:bodyPr>
          <a:lstStyle/>
          <a:p>
            <a:pPr>
              <a:buNone/>
            </a:pPr>
            <a:r>
              <a:rPr kumimoji="1" lang="ja-JP" altLang="en-US" sz="3200" dirty="0">
                <a:latin typeface="メイリオ" panose="020B0604030504040204" pitchFamily="50" charset="-128"/>
                <a:ea typeface="メイリオ" panose="020B0604030504040204" pitchFamily="50" charset="-128"/>
              </a:rPr>
              <a:t>　○個別指導の対象となる主なケース</a:t>
            </a:r>
            <a:endParaRPr kumimoji="1" lang="en-US" altLang="ja-JP" sz="3200" dirty="0">
              <a:latin typeface="メイリオ" panose="020B0604030504040204" pitchFamily="50" charset="-128"/>
              <a:ea typeface="メイリオ" panose="020B0604030504040204" pitchFamily="50" charset="-128"/>
            </a:endParaRPr>
          </a:p>
          <a:p>
            <a:pPr>
              <a:lnSpc>
                <a:spcPts val="2000"/>
              </a:lnSpc>
              <a:buNone/>
            </a:pPr>
            <a:r>
              <a:rPr lang="ja-JP" altLang="en-US" sz="3200" dirty="0">
                <a:latin typeface="メイリオ" panose="020B0604030504040204" pitchFamily="50" charset="-128"/>
                <a:ea typeface="メイリオ" panose="020B0604030504040204" pitchFamily="50" charset="-128"/>
              </a:rPr>
              <a:t>　</a:t>
            </a:r>
            <a:endParaRPr lang="en-US" altLang="ja-JP" sz="3200" b="1" dirty="0">
              <a:latin typeface="メイリオ" panose="020B0604030504040204" pitchFamily="50" charset="-128"/>
              <a:ea typeface="メイリオ" panose="020B0604030504040204" pitchFamily="50" charset="-128"/>
            </a:endParaRPr>
          </a:p>
          <a:p>
            <a:pPr>
              <a:buNone/>
            </a:pPr>
            <a:r>
              <a:rPr lang="ja-JP" altLang="en-US" sz="3200" b="1" dirty="0">
                <a:latin typeface="メイリオ" panose="020B0604030504040204" pitchFamily="50" charset="-128"/>
                <a:ea typeface="メイリオ" panose="020B0604030504040204" pitchFamily="50" charset="-128"/>
              </a:rPr>
              <a:t>　・</a:t>
            </a:r>
            <a:r>
              <a:rPr lang="ja-JP" altLang="en-US" sz="3200" dirty="0">
                <a:latin typeface="メイリオ" panose="020B0604030504040204" pitchFamily="50" charset="-128"/>
                <a:ea typeface="メイリオ" panose="020B0604030504040204" pitchFamily="50" charset="-128"/>
              </a:rPr>
              <a:t>保険者、被保険者等から施術内容又は療養　</a:t>
            </a:r>
            <a:endParaRPr lang="en-US" altLang="ja-JP" sz="3200" dirty="0">
              <a:latin typeface="メイリオ" panose="020B0604030504040204" pitchFamily="50" charset="-128"/>
              <a:ea typeface="メイリオ" panose="020B0604030504040204" pitchFamily="50" charset="-128"/>
            </a:endParaRPr>
          </a:p>
          <a:p>
            <a:pPr>
              <a:buNone/>
            </a:pPr>
            <a:r>
              <a:rPr lang="ja-JP" altLang="en-US" sz="3200" dirty="0">
                <a:latin typeface="メイリオ" panose="020B0604030504040204" pitchFamily="50" charset="-128"/>
                <a:ea typeface="メイリオ" panose="020B0604030504040204" pitchFamily="50" charset="-128"/>
              </a:rPr>
              <a:t>　　費請求に関する情報提供があった場合</a:t>
            </a:r>
            <a:endParaRPr lang="en-US" altLang="ja-JP" sz="3200" dirty="0">
              <a:latin typeface="メイリオ" panose="020B0604030504040204" pitchFamily="50" charset="-128"/>
              <a:ea typeface="メイリオ" panose="020B0604030504040204" pitchFamily="50" charset="-128"/>
            </a:endParaRPr>
          </a:p>
          <a:p>
            <a:pPr>
              <a:buNone/>
            </a:pPr>
            <a:endParaRPr lang="en-US" altLang="ja-JP" sz="3200" dirty="0">
              <a:latin typeface="メイリオ" panose="020B0604030504040204" pitchFamily="50" charset="-128"/>
              <a:ea typeface="メイリオ" panose="020B0604030504040204" pitchFamily="50" charset="-128"/>
            </a:endParaRPr>
          </a:p>
          <a:p>
            <a:pPr>
              <a:buNone/>
            </a:pPr>
            <a:r>
              <a:rPr lang="ja-JP" altLang="en-US" sz="3200" dirty="0">
                <a:latin typeface="メイリオ" panose="020B0604030504040204" pitchFamily="50" charset="-128"/>
                <a:ea typeface="メイリオ" panose="020B0604030504040204" pitchFamily="50" charset="-128"/>
              </a:rPr>
              <a:t>　（事例）</a:t>
            </a:r>
            <a:endParaRPr lang="en-US" altLang="ja-JP" sz="3200" dirty="0">
              <a:latin typeface="メイリオ" panose="020B0604030504040204" pitchFamily="50" charset="-128"/>
              <a:ea typeface="メイリオ" panose="020B0604030504040204" pitchFamily="50" charset="-128"/>
            </a:endParaRPr>
          </a:p>
          <a:p>
            <a:pPr>
              <a:buNone/>
            </a:pPr>
            <a:r>
              <a:rPr lang="ja-JP" altLang="en-US" sz="3200" dirty="0">
                <a:latin typeface="メイリオ" panose="020B0604030504040204" pitchFamily="50" charset="-128"/>
                <a:ea typeface="メイリオ" panose="020B0604030504040204" pitchFamily="50" charset="-128"/>
              </a:rPr>
              <a:t>　　◇患者等からの情報提供</a:t>
            </a:r>
            <a:endParaRPr lang="en-US" altLang="ja-JP" sz="3200" dirty="0">
              <a:latin typeface="メイリオ" panose="020B0604030504040204" pitchFamily="50" charset="-128"/>
              <a:ea typeface="メイリオ" panose="020B0604030504040204" pitchFamily="50" charset="-128"/>
            </a:endParaRPr>
          </a:p>
          <a:p>
            <a:pPr>
              <a:buNone/>
            </a:pPr>
            <a:r>
              <a:rPr lang="ja-JP" altLang="en-US" sz="3200" b="1" dirty="0">
                <a:latin typeface="メイリオ" panose="020B0604030504040204" pitchFamily="50" charset="-128"/>
                <a:ea typeface="メイリオ" panose="020B0604030504040204" pitchFamily="50" charset="-128"/>
              </a:rPr>
              <a:t>　　　（医療費通知、施術内容への疑義等）</a:t>
            </a:r>
            <a:endParaRPr lang="en-US" altLang="ja-JP" sz="3200" b="1" dirty="0">
              <a:latin typeface="メイリオ" panose="020B0604030504040204" pitchFamily="50" charset="-128"/>
              <a:ea typeface="メイリオ" panose="020B0604030504040204" pitchFamily="50" charset="-128"/>
            </a:endParaRPr>
          </a:p>
          <a:p>
            <a:pPr>
              <a:buNone/>
            </a:pPr>
            <a:r>
              <a:rPr lang="ja-JP" altLang="en-US" sz="3200" dirty="0">
                <a:latin typeface="メイリオ" panose="020B0604030504040204" pitchFamily="50" charset="-128"/>
                <a:ea typeface="メイリオ" panose="020B0604030504040204" pitchFamily="50" charset="-128"/>
              </a:rPr>
              <a:t>　　◇事務職員等からの内部告発</a:t>
            </a:r>
            <a:endParaRPr lang="en-US" altLang="ja-JP" sz="2600" dirty="0">
              <a:latin typeface="メイリオ" panose="020B0604030504040204" pitchFamily="50" charset="-128"/>
              <a:ea typeface="メイリオ" panose="020B0604030504040204" pitchFamily="50" charset="-128"/>
            </a:endParaRPr>
          </a:p>
          <a:p>
            <a:pPr>
              <a:buNone/>
            </a:pPr>
            <a:r>
              <a:rPr lang="ja-JP" altLang="en-US" sz="2600" dirty="0">
                <a:latin typeface="メイリオ" panose="020B0604030504040204" pitchFamily="50" charset="-128"/>
                <a:ea typeface="メイリオ" panose="020B0604030504040204" pitchFamily="50" charset="-128"/>
              </a:rPr>
              <a:t>　</a:t>
            </a:r>
            <a:endParaRPr lang="en-US" altLang="ja-JP" sz="2600" dirty="0">
              <a:latin typeface="メイリオ" panose="020B0604030504040204" pitchFamily="50" charset="-128"/>
              <a:ea typeface="メイリオ" panose="020B0604030504040204" pitchFamily="50" charset="-128"/>
            </a:endParaRPr>
          </a:p>
          <a:p>
            <a:pPr>
              <a:buNone/>
            </a:pPr>
            <a:endParaRPr kumimoji="1" lang="ja-JP" altLang="en-US" dirty="0"/>
          </a:p>
        </p:txBody>
      </p:sp>
      <p:sp>
        <p:nvSpPr>
          <p:cNvPr id="7" name="スライド番号プレースホルダ 6"/>
          <p:cNvSpPr>
            <a:spLocks noGrp="1"/>
          </p:cNvSpPr>
          <p:nvPr>
            <p:ph type="sldNum" sz="quarter" idx="12"/>
          </p:nvPr>
        </p:nvSpPr>
        <p:spPr/>
        <p:txBody>
          <a:bodyPr/>
          <a:lstStyle/>
          <a:p>
            <a:fld id="{8DD9D703-5948-40EC-A5D0-9464E7991EB9}" type="slidenum">
              <a:rPr kumimoji="1" lang="ja-JP" altLang="en-US" sz="2400" smtClean="0"/>
              <a:pPr/>
              <a:t>84</a:t>
            </a:fld>
            <a:endParaRPr kumimoji="1" lang="ja-JP" altLang="en-US" sz="2400"/>
          </a:p>
        </p:txBody>
      </p:sp>
      <p:sp>
        <p:nvSpPr>
          <p:cNvPr id="3" name="角丸四角形 2"/>
          <p:cNvSpPr/>
          <p:nvPr/>
        </p:nvSpPr>
        <p:spPr>
          <a:xfrm>
            <a:off x="457200" y="1136656"/>
            <a:ext cx="8229600" cy="510065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tx1"/>
              </a:solidFill>
            </a:endParaRPr>
          </a:p>
        </p:txBody>
      </p:sp>
    </p:spTree>
    <p:extLst>
      <p:ext uri="{BB962C8B-B14F-4D97-AF65-F5344CB8AC3E}">
        <p14:creationId xmlns:p14="http://schemas.microsoft.com/office/powerpoint/2010/main" val="248897191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コンテンツ プレースホルダ 3"/>
          <p:cNvSpPr>
            <a:spLocks noGrp="1"/>
          </p:cNvSpPr>
          <p:nvPr>
            <p:ph idx="1"/>
          </p:nvPr>
        </p:nvSpPr>
        <p:spPr>
          <a:xfrm>
            <a:off x="529208" y="1128905"/>
            <a:ext cx="8229600" cy="5592570"/>
          </a:xfrm>
        </p:spPr>
        <p:txBody>
          <a:bodyPr anchor="ctr" anchorCtr="0">
            <a:normAutofit/>
          </a:bodyPr>
          <a:lstStyle/>
          <a:p>
            <a:pPr marL="0" indent="0">
              <a:buNone/>
            </a:pPr>
            <a:r>
              <a:rPr kumimoji="1" lang="ja-JP" altLang="en-US" sz="2800">
                <a:latin typeface="メイリオ" panose="020B0604030504040204" pitchFamily="50" charset="-128"/>
                <a:ea typeface="メイリオ" panose="020B0604030504040204" pitchFamily="50" charset="-128"/>
              </a:rPr>
              <a:t>　国民健康保険など各医療保険において、被保険者に健康に対する認識を深めてもらうことを目的として、保険者から医療費通知が送付されています。</a:t>
            </a:r>
            <a:endParaRPr kumimoji="1" lang="en-US" altLang="ja-JP" sz="2800">
              <a:latin typeface="メイリオ" panose="020B0604030504040204" pitchFamily="50" charset="-128"/>
              <a:ea typeface="メイリオ" panose="020B0604030504040204" pitchFamily="50" charset="-128"/>
            </a:endParaRPr>
          </a:p>
          <a:p>
            <a:pPr>
              <a:buNone/>
            </a:pPr>
            <a:r>
              <a:rPr lang="ja-JP" altLang="en-US" sz="2800">
                <a:latin typeface="メイリオ" panose="020B0604030504040204" pitchFamily="50" charset="-128"/>
                <a:ea typeface="メイリオ" panose="020B0604030504040204" pitchFamily="50" charset="-128"/>
              </a:rPr>
              <a:t>　</a:t>
            </a:r>
            <a:r>
              <a:rPr lang="en-US" altLang="ja-JP" sz="2800">
                <a:latin typeface="メイリオ" panose="020B0604030504040204" pitchFamily="50" charset="-128"/>
                <a:ea typeface="メイリオ" panose="020B0604030504040204" pitchFamily="50" charset="-128"/>
              </a:rPr>
              <a:t>【</a:t>
            </a:r>
            <a:r>
              <a:rPr lang="ja-JP" altLang="en-US" sz="2800">
                <a:latin typeface="メイリオ" panose="020B0604030504040204" pitchFamily="50" charset="-128"/>
                <a:ea typeface="メイリオ" panose="020B0604030504040204" pitchFamily="50" charset="-128"/>
              </a:rPr>
              <a:t>記載されている事項</a:t>
            </a:r>
            <a:r>
              <a:rPr lang="en-US" altLang="ja-JP" sz="2800">
                <a:latin typeface="メイリオ" panose="020B0604030504040204" pitchFamily="50" charset="-128"/>
                <a:ea typeface="メイリオ" panose="020B0604030504040204" pitchFamily="50" charset="-128"/>
              </a:rPr>
              <a:t>】</a:t>
            </a:r>
          </a:p>
          <a:p>
            <a:pPr>
              <a:buNone/>
            </a:pPr>
            <a:r>
              <a:rPr kumimoji="1" lang="ja-JP" altLang="en-US" sz="2800">
                <a:latin typeface="メイリオ" panose="020B0604030504040204" pitchFamily="50" charset="-128"/>
                <a:ea typeface="メイリオ" panose="020B0604030504040204" pitchFamily="50" charset="-128"/>
              </a:rPr>
              <a:t>　　・　</a:t>
            </a:r>
            <a:r>
              <a:rPr lang="ja-JP" altLang="en-US" sz="2800">
                <a:latin typeface="メイリオ" panose="020B0604030504040204" pitchFamily="50" charset="-128"/>
                <a:ea typeface="メイリオ" panose="020B0604030504040204" pitchFamily="50" charset="-128"/>
              </a:rPr>
              <a:t>施術</a:t>
            </a:r>
            <a:r>
              <a:rPr kumimoji="1" lang="ja-JP" altLang="en-US" sz="2800">
                <a:latin typeface="メイリオ" panose="020B0604030504040204" pitchFamily="50" charset="-128"/>
                <a:ea typeface="メイリオ" panose="020B0604030504040204" pitchFamily="50" charset="-128"/>
              </a:rPr>
              <a:t>年月　　  ・</a:t>
            </a:r>
            <a:r>
              <a:rPr lang="ja-JP" altLang="en-US" sz="2800">
                <a:latin typeface="メイリオ" panose="020B0604030504040204" pitchFamily="50" charset="-128"/>
                <a:ea typeface="メイリオ" panose="020B0604030504040204" pitchFamily="50" charset="-128"/>
              </a:rPr>
              <a:t>施術を受けた患者名</a:t>
            </a:r>
            <a:r>
              <a:rPr kumimoji="1" lang="ja-JP" altLang="en-US" sz="2800">
                <a:latin typeface="メイリオ" panose="020B0604030504040204" pitchFamily="50" charset="-128"/>
                <a:ea typeface="メイリオ" panose="020B0604030504040204" pitchFamily="50" charset="-128"/>
              </a:rPr>
              <a:t>　</a:t>
            </a:r>
            <a:endParaRPr kumimoji="1" lang="en-US" altLang="ja-JP" sz="2800">
              <a:latin typeface="メイリオ" panose="020B0604030504040204" pitchFamily="50" charset="-128"/>
              <a:ea typeface="メイリオ" panose="020B0604030504040204" pitchFamily="50" charset="-128"/>
            </a:endParaRPr>
          </a:p>
          <a:p>
            <a:pPr>
              <a:buNone/>
            </a:pPr>
            <a:r>
              <a:rPr lang="ja-JP" altLang="en-US" sz="2800">
                <a:latin typeface="メイリオ" panose="020B0604030504040204" pitchFamily="50" charset="-128"/>
                <a:ea typeface="メイリオ" panose="020B0604030504040204" pitchFamily="50" charset="-128"/>
              </a:rPr>
              <a:t>　　・</a:t>
            </a:r>
            <a:r>
              <a:rPr kumimoji="1" lang="ja-JP" altLang="en-US" sz="2800">
                <a:latin typeface="メイリオ" panose="020B0604030504040204" pitchFamily="50" charset="-128"/>
                <a:ea typeface="メイリオ" panose="020B0604030504040204" pitchFamily="50" charset="-128"/>
              </a:rPr>
              <a:t>　</a:t>
            </a:r>
            <a:r>
              <a:rPr lang="ja-JP" altLang="en-US" sz="2800">
                <a:latin typeface="メイリオ" panose="020B0604030504040204" pitchFamily="50" charset="-128"/>
                <a:ea typeface="メイリオ" panose="020B0604030504040204" pitchFamily="50" charset="-128"/>
              </a:rPr>
              <a:t>施術所</a:t>
            </a:r>
            <a:r>
              <a:rPr kumimoji="1" lang="ja-JP" altLang="en-US" sz="2800">
                <a:latin typeface="メイリオ" panose="020B0604030504040204" pitchFamily="50" charset="-128"/>
                <a:ea typeface="メイリオ" panose="020B0604030504040204" pitchFamily="50" charset="-128"/>
              </a:rPr>
              <a:t>の名称　</a:t>
            </a:r>
            <a:endParaRPr kumimoji="1" lang="en-US" altLang="ja-JP" sz="2800">
              <a:latin typeface="メイリオ" panose="020B0604030504040204" pitchFamily="50" charset="-128"/>
              <a:ea typeface="メイリオ" panose="020B0604030504040204" pitchFamily="50" charset="-128"/>
            </a:endParaRPr>
          </a:p>
          <a:p>
            <a:pPr>
              <a:buNone/>
            </a:pPr>
            <a:r>
              <a:rPr lang="ja-JP" altLang="en-US" sz="2800">
                <a:latin typeface="メイリオ" panose="020B0604030504040204" pitchFamily="50" charset="-128"/>
                <a:ea typeface="メイリオ" panose="020B0604030504040204" pitchFamily="50" charset="-128"/>
              </a:rPr>
              <a:t>　　・</a:t>
            </a:r>
            <a:r>
              <a:rPr kumimoji="1" lang="ja-JP" altLang="en-US" sz="2800">
                <a:latin typeface="メイリオ" panose="020B0604030504040204" pitchFamily="50" charset="-128"/>
                <a:ea typeface="メイリオ" panose="020B0604030504040204" pitchFamily="50" charset="-128"/>
              </a:rPr>
              <a:t>　施術日数　</a:t>
            </a:r>
            <a:endParaRPr kumimoji="1" lang="en-US" altLang="ja-JP" sz="2800">
              <a:latin typeface="メイリオ" panose="020B0604030504040204" pitchFamily="50" charset="-128"/>
              <a:ea typeface="メイリオ" panose="020B0604030504040204" pitchFamily="50" charset="-128"/>
            </a:endParaRPr>
          </a:p>
          <a:p>
            <a:pPr>
              <a:buNone/>
            </a:pPr>
            <a:r>
              <a:rPr lang="ja-JP" altLang="en-US" sz="2800">
                <a:latin typeface="メイリオ" panose="020B0604030504040204" pitchFamily="50" charset="-128"/>
                <a:ea typeface="メイリオ" panose="020B0604030504040204" pitchFamily="50" charset="-128"/>
              </a:rPr>
              <a:t>　　・　療養費の金額（一部負担金を含む）</a:t>
            </a:r>
            <a:endParaRPr lang="en-US" altLang="ja-JP" sz="2800">
              <a:latin typeface="メイリオ" panose="020B0604030504040204" pitchFamily="50" charset="-128"/>
              <a:ea typeface="メイリオ" panose="020B0604030504040204" pitchFamily="50" charset="-128"/>
            </a:endParaRPr>
          </a:p>
          <a:p>
            <a:pPr>
              <a:buNone/>
            </a:pPr>
            <a:r>
              <a:rPr kumimoji="1" lang="ja-JP" altLang="en-US" sz="2800">
                <a:latin typeface="メイリオ" panose="020B0604030504040204" pitchFamily="50" charset="-128"/>
                <a:ea typeface="メイリオ" panose="020B0604030504040204" pitchFamily="50" charset="-128"/>
              </a:rPr>
              <a:t>　　　　など</a:t>
            </a:r>
            <a:endParaRPr kumimoji="1" lang="en-US" altLang="ja-JP" sz="2800">
              <a:latin typeface="メイリオ" panose="020B0604030504040204" pitchFamily="50" charset="-128"/>
              <a:ea typeface="メイリオ" panose="020B0604030504040204" pitchFamily="50" charset="-128"/>
            </a:endParaRPr>
          </a:p>
        </p:txBody>
      </p:sp>
      <p:sp>
        <p:nvSpPr>
          <p:cNvPr id="3" name="タイトル 2"/>
          <p:cNvSpPr>
            <a:spLocks noGrp="1"/>
          </p:cNvSpPr>
          <p:nvPr>
            <p:ph type="title"/>
          </p:nvPr>
        </p:nvSpPr>
        <p:spPr>
          <a:xfrm>
            <a:off x="492646" y="390357"/>
            <a:ext cx="8229600" cy="928694"/>
          </a:xfrm>
        </p:spPr>
        <p:txBody>
          <a:bodyPr>
            <a:normAutofit/>
          </a:bodyPr>
          <a:lstStyle/>
          <a:p>
            <a:r>
              <a:rPr kumimoji="1" lang="ja-JP" altLang="en-US" sz="3600">
                <a:latin typeface="メイリオ" panose="020B0604030504040204" pitchFamily="50" charset="-128"/>
                <a:ea typeface="メイリオ" panose="020B0604030504040204" pitchFamily="50" charset="-128"/>
              </a:rPr>
              <a:t>医療費通知について</a:t>
            </a:r>
          </a:p>
        </p:txBody>
      </p:sp>
      <p:sp>
        <p:nvSpPr>
          <p:cNvPr id="9" name="スライド番号プレースホルダ 8"/>
          <p:cNvSpPr>
            <a:spLocks noGrp="1"/>
          </p:cNvSpPr>
          <p:nvPr>
            <p:ph type="sldNum" sz="quarter" idx="12"/>
          </p:nvPr>
        </p:nvSpPr>
        <p:spPr/>
        <p:txBody>
          <a:bodyPr/>
          <a:lstStyle/>
          <a:p>
            <a:fld id="{8DD9D703-5948-40EC-A5D0-9464E7991EB9}" type="slidenum">
              <a:rPr kumimoji="1" lang="ja-JP" altLang="en-US" sz="2400" smtClean="0"/>
              <a:pPr/>
              <a:t>85</a:t>
            </a:fld>
            <a:endParaRPr kumimoji="1" lang="ja-JP" altLang="en-US" sz="2400"/>
          </a:p>
        </p:txBody>
      </p:sp>
      <p:sp>
        <p:nvSpPr>
          <p:cNvPr id="2" name="角丸四角形 1"/>
          <p:cNvSpPr/>
          <p:nvPr/>
        </p:nvSpPr>
        <p:spPr>
          <a:xfrm>
            <a:off x="467544" y="1196752"/>
            <a:ext cx="8254702" cy="5256584"/>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tx1"/>
              </a:solidFill>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xfrm>
            <a:off x="492646" y="390357"/>
            <a:ext cx="8229600" cy="928694"/>
          </a:xfrm>
        </p:spPr>
        <p:txBody>
          <a:bodyPr>
            <a:normAutofit/>
          </a:bodyPr>
          <a:lstStyle/>
          <a:p>
            <a:r>
              <a:rPr kumimoji="1" lang="ja-JP" altLang="en-US" sz="3600">
                <a:latin typeface="メイリオ" panose="020B0604030504040204" pitchFamily="50" charset="-128"/>
                <a:ea typeface="メイリオ" panose="020B0604030504040204" pitchFamily="50" charset="-128"/>
              </a:rPr>
              <a:t>医療費通知について</a:t>
            </a:r>
          </a:p>
        </p:txBody>
      </p:sp>
      <p:sp>
        <p:nvSpPr>
          <p:cNvPr id="4" name="コンテンツ プレースホルダ 3"/>
          <p:cNvSpPr>
            <a:spLocks noGrp="1"/>
          </p:cNvSpPr>
          <p:nvPr>
            <p:ph idx="1"/>
          </p:nvPr>
        </p:nvSpPr>
        <p:spPr>
          <a:xfrm>
            <a:off x="271490" y="1437427"/>
            <a:ext cx="8229600" cy="5214974"/>
          </a:xfrm>
        </p:spPr>
        <p:txBody>
          <a:bodyPr anchor="ctr" anchorCtr="0">
            <a:normAutofit/>
          </a:bodyPr>
          <a:lstStyle/>
          <a:p>
            <a:pPr>
              <a:buNone/>
            </a:pPr>
            <a:r>
              <a:rPr kumimoji="1" lang="ja-JP" altLang="en-US" sz="3000">
                <a:latin typeface="メイリオ" panose="020B0604030504040204" pitchFamily="50" charset="-128"/>
                <a:ea typeface="メイリオ" panose="020B0604030504040204" pitchFamily="50" charset="-128"/>
              </a:rPr>
              <a:t>　　医療費通知が端緒となって、付増請求、架空請求などの不正請求が明るみになるケースがあります。</a:t>
            </a:r>
            <a:endParaRPr kumimoji="1" lang="en-US" altLang="ja-JP" sz="3000">
              <a:latin typeface="メイリオ" panose="020B0604030504040204" pitchFamily="50" charset="-128"/>
              <a:ea typeface="メイリオ" panose="020B0604030504040204" pitchFamily="50" charset="-128"/>
            </a:endParaRPr>
          </a:p>
          <a:p>
            <a:pPr>
              <a:buNone/>
            </a:pPr>
            <a:r>
              <a:rPr lang="ja-JP" altLang="en-US" sz="3000">
                <a:latin typeface="メイリオ" panose="020B0604030504040204" pitchFamily="50" charset="-128"/>
                <a:ea typeface="メイリオ" panose="020B0604030504040204" pitchFamily="50" charset="-128"/>
              </a:rPr>
              <a:t>　　　　　　</a:t>
            </a:r>
            <a:r>
              <a:rPr lang="ja-JP" altLang="en-US" sz="3000" b="1" u="sng">
                <a:latin typeface="メイリオ" panose="020B0604030504040204" pitchFamily="50" charset="-128"/>
                <a:ea typeface="メイリオ" panose="020B0604030504040204" pitchFamily="50" charset="-128"/>
              </a:rPr>
              <a:t>ルールを守り、適切な</a:t>
            </a:r>
            <a:r>
              <a:rPr kumimoji="1" lang="ja-JP" altLang="en-US" sz="3000" b="1" u="sng">
                <a:latin typeface="メイリオ" panose="020B0604030504040204" pitchFamily="50" charset="-128"/>
                <a:ea typeface="メイリオ" panose="020B0604030504040204" pitchFamily="50" charset="-128"/>
              </a:rPr>
              <a:t>請求を</a:t>
            </a:r>
            <a:endParaRPr kumimoji="1" lang="en-US" altLang="ja-JP" sz="3000" b="1" u="sng">
              <a:latin typeface="メイリオ" panose="020B0604030504040204" pitchFamily="50" charset="-128"/>
              <a:ea typeface="メイリオ" panose="020B0604030504040204" pitchFamily="50" charset="-128"/>
            </a:endParaRPr>
          </a:p>
          <a:p>
            <a:pPr>
              <a:buNone/>
            </a:pPr>
            <a:r>
              <a:rPr lang="ja-JP" altLang="en-US" sz="3000" b="1">
                <a:latin typeface="メイリオ" panose="020B0604030504040204" pitchFamily="50" charset="-128"/>
                <a:ea typeface="メイリオ" panose="020B0604030504040204" pitchFamily="50" charset="-128"/>
              </a:rPr>
              <a:t>　　　　　　</a:t>
            </a:r>
            <a:r>
              <a:rPr kumimoji="1" lang="ja-JP" altLang="en-US" sz="3000" b="1" u="sng">
                <a:latin typeface="メイリオ" panose="020B0604030504040204" pitchFamily="50" charset="-128"/>
                <a:ea typeface="メイリオ" panose="020B0604030504040204" pitchFamily="50" charset="-128"/>
              </a:rPr>
              <a:t>すること！</a:t>
            </a:r>
            <a:endParaRPr kumimoji="1" lang="en-US" altLang="ja-JP" sz="3000" b="1" u="sng">
              <a:latin typeface="メイリオ" panose="020B0604030504040204" pitchFamily="50" charset="-128"/>
              <a:ea typeface="メイリオ" panose="020B0604030504040204" pitchFamily="50" charset="-128"/>
            </a:endParaRPr>
          </a:p>
          <a:p>
            <a:pPr>
              <a:buNone/>
            </a:pPr>
            <a:r>
              <a:rPr kumimoji="1" lang="ja-JP" altLang="en-US" sz="3000">
                <a:latin typeface="メイリオ" panose="020B0604030504040204" pitchFamily="50" charset="-128"/>
                <a:ea typeface="メイリオ" panose="020B0604030504040204" pitchFamily="50" charset="-128"/>
              </a:rPr>
              <a:t>　　　　　　　</a:t>
            </a:r>
            <a:endParaRPr kumimoji="1" lang="en-US" altLang="ja-JP" sz="3000">
              <a:latin typeface="メイリオ" panose="020B0604030504040204" pitchFamily="50" charset="-128"/>
              <a:ea typeface="メイリオ" panose="020B0604030504040204" pitchFamily="50" charset="-128"/>
            </a:endParaRPr>
          </a:p>
          <a:p>
            <a:pPr>
              <a:buNone/>
            </a:pPr>
            <a:r>
              <a:rPr kumimoji="1" lang="ja-JP" altLang="en-US" sz="3000">
                <a:latin typeface="メイリオ" panose="020B0604030504040204" pitchFamily="50" charset="-128"/>
                <a:ea typeface="メイリオ" panose="020B0604030504040204" pitchFamily="50" charset="-128"/>
              </a:rPr>
              <a:t>　　　　　　持続可能な医療保険制度を守る　</a:t>
            </a:r>
            <a:endParaRPr kumimoji="1" lang="en-US" altLang="ja-JP" sz="3000">
              <a:latin typeface="メイリオ" panose="020B0604030504040204" pitchFamily="50" charset="-128"/>
              <a:ea typeface="メイリオ" panose="020B0604030504040204" pitchFamily="50" charset="-128"/>
            </a:endParaRPr>
          </a:p>
          <a:p>
            <a:pPr>
              <a:buNone/>
            </a:pPr>
            <a:r>
              <a:rPr lang="ja-JP" altLang="en-US" sz="3000">
                <a:latin typeface="メイリオ" panose="020B0604030504040204" pitchFamily="50" charset="-128"/>
                <a:ea typeface="メイリオ" panose="020B0604030504040204" pitchFamily="50" charset="-128"/>
              </a:rPr>
              <a:t>　　　　　　ことにつながります。</a:t>
            </a:r>
            <a:endParaRPr kumimoji="1" lang="en-US" altLang="ja-JP" sz="3000">
              <a:latin typeface="メイリオ" panose="020B0604030504040204" pitchFamily="50" charset="-128"/>
              <a:ea typeface="メイリオ" panose="020B0604030504040204" pitchFamily="50" charset="-128"/>
            </a:endParaRPr>
          </a:p>
          <a:p>
            <a:pPr>
              <a:buNone/>
            </a:pPr>
            <a:r>
              <a:rPr lang="ja-JP" altLang="en-US">
                <a:latin typeface="メイリオ" panose="020B0604030504040204" pitchFamily="50" charset="-128"/>
                <a:ea typeface="メイリオ" panose="020B0604030504040204" pitchFamily="50" charset="-128"/>
              </a:rPr>
              <a:t>　　　　　</a:t>
            </a:r>
            <a:endParaRPr lang="en-US" altLang="ja-JP">
              <a:latin typeface="メイリオ" panose="020B0604030504040204" pitchFamily="50" charset="-128"/>
              <a:ea typeface="メイリオ" panose="020B0604030504040204" pitchFamily="50" charset="-128"/>
            </a:endParaRPr>
          </a:p>
        </p:txBody>
      </p:sp>
      <p:sp>
        <p:nvSpPr>
          <p:cNvPr id="9" name="スライド番号プレースホルダ 8"/>
          <p:cNvSpPr>
            <a:spLocks noGrp="1"/>
          </p:cNvSpPr>
          <p:nvPr>
            <p:ph type="sldNum" sz="quarter" idx="12"/>
          </p:nvPr>
        </p:nvSpPr>
        <p:spPr/>
        <p:txBody>
          <a:bodyPr/>
          <a:lstStyle/>
          <a:p>
            <a:fld id="{8DD9D703-5948-40EC-A5D0-9464E7991EB9}" type="slidenum">
              <a:rPr kumimoji="1" lang="ja-JP" altLang="en-US" sz="2400" smtClean="0"/>
              <a:pPr/>
              <a:t>86</a:t>
            </a:fld>
            <a:endParaRPr kumimoji="1" lang="ja-JP" altLang="en-US" sz="2400"/>
          </a:p>
        </p:txBody>
      </p:sp>
      <p:sp>
        <p:nvSpPr>
          <p:cNvPr id="5" name="右矢印 4"/>
          <p:cNvSpPr/>
          <p:nvPr/>
        </p:nvSpPr>
        <p:spPr>
          <a:xfrm>
            <a:off x="1063920" y="3140968"/>
            <a:ext cx="1214446" cy="785818"/>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右矢印 6"/>
          <p:cNvSpPr/>
          <p:nvPr/>
        </p:nvSpPr>
        <p:spPr>
          <a:xfrm>
            <a:off x="1071538" y="4754152"/>
            <a:ext cx="1214446" cy="785818"/>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角丸四角形 7"/>
          <p:cNvSpPr/>
          <p:nvPr/>
        </p:nvSpPr>
        <p:spPr>
          <a:xfrm>
            <a:off x="2571736" y="4437112"/>
            <a:ext cx="5929354" cy="1419899"/>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角丸四角形 1"/>
          <p:cNvSpPr/>
          <p:nvPr/>
        </p:nvSpPr>
        <p:spPr>
          <a:xfrm>
            <a:off x="467544" y="1196752"/>
            <a:ext cx="8254702" cy="504056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tx1"/>
              </a:solidFill>
            </a:endParaRPr>
          </a:p>
        </p:txBody>
      </p:sp>
    </p:spTree>
    <p:extLst>
      <p:ext uri="{BB962C8B-B14F-4D97-AF65-F5344CB8AC3E}">
        <p14:creationId xmlns:p14="http://schemas.microsoft.com/office/powerpoint/2010/main" val="109465307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4" name="Rectangle 2"/>
          <p:cNvSpPr>
            <a:spLocks noGrp="1" noChangeArrowheads="1"/>
          </p:cNvSpPr>
          <p:nvPr>
            <p:ph type="title"/>
          </p:nvPr>
        </p:nvSpPr>
        <p:spPr>
          <a:xfrm>
            <a:off x="468322" y="27694"/>
            <a:ext cx="8229600" cy="1543087"/>
          </a:xfrm>
        </p:spPr>
        <p:txBody>
          <a:bodyPr>
            <a:normAutofit/>
          </a:bodyPr>
          <a:lstStyle/>
          <a:p>
            <a:pPr algn="l" eaLnBrk="1" hangingPunct="1">
              <a:defRPr/>
            </a:pPr>
            <a:r>
              <a:rPr lang="ja-JP" altLang="en-US" sz="4000" dirty="0">
                <a:solidFill>
                  <a:srgbClr val="FF0000"/>
                </a:solidFill>
                <a:latin typeface="メイリオ" panose="020B0604030504040204" pitchFamily="50" charset="-128"/>
                <a:ea typeface="メイリオ" panose="020B0604030504040204" pitchFamily="50" charset="-128"/>
              </a:rPr>
              <a:t>　</a:t>
            </a:r>
            <a:r>
              <a:rPr lang="ja-JP" altLang="en-US" sz="3900" b="1" u="sng" dirty="0">
                <a:latin typeface="メイリオ" panose="020B0604030504040204" pitchFamily="50" charset="-128"/>
                <a:ea typeface="メイリオ" panose="020B0604030504040204" pitchFamily="50" charset="-128"/>
              </a:rPr>
              <a:t>一部負担金の減免又は超過して　</a:t>
            </a:r>
            <a:br>
              <a:rPr lang="en-US" altLang="ja-JP" sz="3900" b="1" u="sng" dirty="0">
                <a:latin typeface="メイリオ" panose="020B0604030504040204" pitchFamily="50" charset="-128"/>
                <a:ea typeface="メイリオ" panose="020B0604030504040204" pitchFamily="50" charset="-128"/>
              </a:rPr>
            </a:br>
            <a:r>
              <a:rPr lang="ja-JP" altLang="en-US" sz="3900" b="1" dirty="0">
                <a:latin typeface="メイリオ" panose="020B0604030504040204" pitchFamily="50" charset="-128"/>
                <a:ea typeface="メイリオ" panose="020B0604030504040204" pitchFamily="50" charset="-128"/>
              </a:rPr>
              <a:t>　</a:t>
            </a:r>
            <a:r>
              <a:rPr lang="ja-JP" altLang="en-US" sz="3900" b="1" u="sng" dirty="0">
                <a:latin typeface="メイリオ" panose="020B0604030504040204" pitchFamily="50" charset="-128"/>
                <a:ea typeface="メイリオ" panose="020B0604030504040204" pitchFamily="50" charset="-128"/>
              </a:rPr>
              <a:t>徴収はできません！</a:t>
            </a:r>
          </a:p>
        </p:txBody>
      </p:sp>
      <p:sp>
        <p:nvSpPr>
          <p:cNvPr id="443395" name="Rectangle 3"/>
          <p:cNvSpPr>
            <a:spLocks noGrp="1" noChangeArrowheads="1"/>
          </p:cNvSpPr>
          <p:nvPr>
            <p:ph idx="1"/>
          </p:nvPr>
        </p:nvSpPr>
        <p:spPr>
          <a:xfrm>
            <a:off x="265586" y="1340768"/>
            <a:ext cx="8464453" cy="4715739"/>
          </a:xfrm>
        </p:spPr>
        <p:txBody>
          <a:bodyPr lIns="0" anchor="t" anchorCtr="0">
            <a:noAutofit/>
          </a:bodyPr>
          <a:lstStyle/>
          <a:p>
            <a:pPr>
              <a:buNone/>
              <a:defRPr/>
            </a:pPr>
            <a:r>
              <a:rPr lang="ja-JP" altLang="en-US" sz="2400" dirty="0"/>
              <a:t>　</a:t>
            </a:r>
            <a:r>
              <a:rPr lang="ja-JP" altLang="en-US" sz="2800" dirty="0">
                <a:solidFill>
                  <a:srgbClr val="C00000"/>
                </a:solidFill>
              </a:rPr>
              <a:t>　　　　　　</a:t>
            </a:r>
            <a:r>
              <a:rPr lang="ja-JP" altLang="en-US" sz="2600" dirty="0">
                <a:latin typeface="メイリオ" panose="020B0604030504040204" pitchFamily="50" charset="-128"/>
                <a:ea typeface="メイリオ" panose="020B0604030504040204" pitchFamily="50" charset="-128"/>
              </a:rPr>
              <a:t>一部負担金の減免又は超過して徴収した</a:t>
            </a:r>
            <a:endParaRPr lang="en-US" altLang="ja-JP" sz="2600" dirty="0">
              <a:latin typeface="メイリオ" panose="020B0604030504040204" pitchFamily="50" charset="-128"/>
              <a:ea typeface="メイリオ" panose="020B0604030504040204" pitchFamily="50" charset="-128"/>
            </a:endParaRPr>
          </a:p>
          <a:p>
            <a:pPr>
              <a:buNone/>
              <a:defRPr/>
            </a:pPr>
            <a:r>
              <a:rPr lang="ja-JP" altLang="en-US" sz="2600" dirty="0">
                <a:latin typeface="メイリオ" panose="020B0604030504040204" pitchFamily="50" charset="-128"/>
                <a:ea typeface="メイリオ" panose="020B0604030504040204" pitchFamily="50" charset="-128"/>
              </a:rPr>
              <a:t>　　　　場合は、受領委任の取扱規程違反となる。</a:t>
            </a:r>
            <a:endParaRPr lang="en-US" altLang="ja-JP" sz="2600" dirty="0">
              <a:latin typeface="メイリオ" panose="020B0604030504040204" pitchFamily="50" charset="-128"/>
              <a:ea typeface="メイリオ" panose="020B0604030504040204" pitchFamily="50" charset="-128"/>
            </a:endParaRPr>
          </a:p>
          <a:p>
            <a:pPr eaLnBrk="1" hangingPunct="1">
              <a:lnSpc>
                <a:spcPts val="900"/>
              </a:lnSpc>
              <a:buFont typeface="Wingdings" pitchFamily="2" charset="2"/>
              <a:buNone/>
              <a:defRPr/>
            </a:pPr>
            <a:r>
              <a:rPr lang="ja-JP" altLang="en-US" sz="2600" dirty="0">
                <a:latin typeface="メイリオ" panose="020B0604030504040204" pitchFamily="50" charset="-128"/>
                <a:ea typeface="メイリオ" panose="020B0604030504040204" pitchFamily="50" charset="-128"/>
              </a:rPr>
              <a:t>　　　　</a:t>
            </a:r>
            <a:endParaRPr lang="en-US" altLang="ja-JP" sz="2600" dirty="0">
              <a:latin typeface="メイリオ" panose="020B0604030504040204" pitchFamily="50" charset="-128"/>
              <a:ea typeface="メイリオ" panose="020B0604030504040204" pitchFamily="50" charset="-128"/>
            </a:endParaRPr>
          </a:p>
          <a:p>
            <a:pPr eaLnBrk="1" hangingPunct="1">
              <a:buFont typeface="Wingdings" pitchFamily="2" charset="2"/>
              <a:buNone/>
              <a:defRPr/>
            </a:pPr>
            <a:r>
              <a:rPr lang="ja-JP" altLang="en-US" sz="2600" dirty="0">
                <a:latin typeface="メイリオ" panose="020B0604030504040204" pitchFamily="50" charset="-128"/>
                <a:ea typeface="メイリオ" panose="020B0604030504040204" pitchFamily="50" charset="-128"/>
              </a:rPr>
              <a:t>（</a:t>
            </a:r>
            <a:r>
              <a:rPr lang="ja-JP" altLang="en-US" sz="2400" dirty="0">
                <a:latin typeface="メイリオ" panose="020B0604030504040204" pitchFamily="50" charset="-128"/>
                <a:ea typeface="メイリオ" panose="020B0604030504040204" pitchFamily="50" charset="-128"/>
              </a:rPr>
              <a:t>第３章１９　療養費の算定、一部負担金の受領等）</a:t>
            </a:r>
            <a:endParaRPr lang="en-US" altLang="ja-JP" sz="2400" dirty="0">
              <a:latin typeface="メイリオ" panose="020B0604030504040204" pitchFamily="50" charset="-128"/>
              <a:ea typeface="メイリオ" panose="020B0604030504040204" pitchFamily="50" charset="-128"/>
            </a:endParaRPr>
          </a:p>
          <a:p>
            <a:pPr>
              <a:buNone/>
              <a:defRPr/>
            </a:pPr>
            <a:r>
              <a:rPr lang="ja-JP" altLang="en-US" sz="2400" dirty="0">
                <a:latin typeface="メイリオ" panose="020B0604030504040204" pitchFamily="50" charset="-128"/>
                <a:ea typeface="メイリオ" panose="020B0604030504040204" pitchFamily="50" charset="-128"/>
              </a:rPr>
              <a:t>　　施術管理者は、療養費に係る施術に要する費用について、算定基準により算定した額を保険者等に請求するとともに、患者から健康保険法、船員保険法、国民健康保険法及び高齢者医療確保法その他の関係法令に定める</a:t>
            </a:r>
            <a:r>
              <a:rPr lang="ja-JP" altLang="en-US" sz="2400" b="1" u="sng" dirty="0">
                <a:latin typeface="メイリオ" panose="020B0604030504040204" pitchFamily="50" charset="-128"/>
                <a:ea typeface="メイリオ" panose="020B0604030504040204" pitchFamily="50" charset="-128"/>
              </a:rPr>
              <a:t>一部負担金に相当する金額の支払を受ける</a:t>
            </a:r>
            <a:r>
              <a:rPr lang="ja-JP" altLang="en-US" sz="2400" dirty="0">
                <a:latin typeface="メイリオ" panose="020B0604030504040204" pitchFamily="50" charset="-128"/>
                <a:ea typeface="メイリオ" panose="020B0604030504040204" pitchFamily="50" charset="-128"/>
              </a:rPr>
              <a:t>ものとすること。</a:t>
            </a:r>
          </a:p>
          <a:p>
            <a:pPr>
              <a:buNone/>
              <a:defRPr/>
            </a:pPr>
            <a:r>
              <a:rPr lang="ja-JP" altLang="en-US" sz="2400" dirty="0">
                <a:latin typeface="メイリオ" panose="020B0604030504040204" pitchFamily="50" charset="-128"/>
                <a:ea typeface="メイリオ" panose="020B0604030504040204" pitchFamily="50" charset="-128"/>
              </a:rPr>
              <a:t>　　なお、患者から支払を受ける当該療養費に係る一部負担金については、これを</a:t>
            </a:r>
            <a:r>
              <a:rPr lang="ja-JP" altLang="en-US" sz="2400" b="1" u="sng" dirty="0">
                <a:latin typeface="メイリオ" panose="020B0604030504040204" pitchFamily="50" charset="-128"/>
                <a:ea typeface="メイリオ" panose="020B0604030504040204" pitchFamily="50" charset="-128"/>
              </a:rPr>
              <a:t>減免又は超過して徴収しない</a:t>
            </a:r>
            <a:r>
              <a:rPr lang="ja-JP" altLang="en-US" sz="2400" dirty="0">
                <a:latin typeface="メイリオ" panose="020B0604030504040204" pitchFamily="50" charset="-128"/>
                <a:ea typeface="メイリオ" panose="020B0604030504040204" pitchFamily="50" charset="-128"/>
              </a:rPr>
              <a:t>こと。</a:t>
            </a:r>
          </a:p>
          <a:p>
            <a:pPr>
              <a:buNone/>
              <a:defRPr/>
            </a:pPr>
            <a:r>
              <a:rPr lang="ja-JP" altLang="en-US" sz="2400" dirty="0">
                <a:latin typeface="メイリオ" panose="020B0604030504040204" pitchFamily="50" charset="-128"/>
                <a:ea typeface="メイリオ" panose="020B0604030504040204" pitchFamily="50" charset="-128"/>
              </a:rPr>
              <a:t>　　また、請求に当たって他の療法に係る費用を請求しないこと。</a:t>
            </a:r>
          </a:p>
        </p:txBody>
      </p:sp>
      <p:sp>
        <p:nvSpPr>
          <p:cNvPr id="4" name="スライド番号プレースホルダ 3"/>
          <p:cNvSpPr>
            <a:spLocks noGrp="1"/>
          </p:cNvSpPr>
          <p:nvPr>
            <p:ph type="sldNum" sz="quarter" idx="12"/>
          </p:nvPr>
        </p:nvSpPr>
        <p:spPr>
          <a:xfrm>
            <a:off x="6717590" y="6378880"/>
            <a:ext cx="2133600" cy="365125"/>
          </a:xfrm>
        </p:spPr>
        <p:txBody>
          <a:bodyPr/>
          <a:lstStyle/>
          <a:p>
            <a:pPr algn="r">
              <a:defRPr/>
            </a:pPr>
            <a:fld id="{D0549BA7-6361-4CFE-AF35-BB7CBFA7317E}" type="slidenum">
              <a:rPr lang="en-US" altLang="ja-JP" sz="2400"/>
              <a:pPr algn="r">
                <a:defRPr/>
              </a:pPr>
              <a:t>87</a:t>
            </a:fld>
            <a:endParaRPr lang="en-US" altLang="ja-JP" sz="2400" dirty="0"/>
          </a:p>
        </p:txBody>
      </p:sp>
      <p:sp>
        <p:nvSpPr>
          <p:cNvPr id="5" name="右矢印 4"/>
          <p:cNvSpPr>
            <a:spLocks noChangeAspect="1"/>
          </p:cNvSpPr>
          <p:nvPr/>
        </p:nvSpPr>
        <p:spPr>
          <a:xfrm>
            <a:off x="792000" y="1476000"/>
            <a:ext cx="684000" cy="651428"/>
          </a:xfrm>
          <a:prstGeom prst="rightArrow">
            <a:avLst>
              <a:gd name="adj1" fmla="val 50000"/>
              <a:gd name="adj2" fmla="val 49318"/>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角丸四角形 1"/>
          <p:cNvSpPr/>
          <p:nvPr/>
        </p:nvSpPr>
        <p:spPr>
          <a:xfrm>
            <a:off x="312848" y="1340768"/>
            <a:ext cx="8464454" cy="5250353"/>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tx1"/>
              </a:solidFill>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28596" y="528287"/>
            <a:ext cx="8229600" cy="582594"/>
          </a:xfrm>
        </p:spPr>
        <p:txBody>
          <a:bodyPr>
            <a:noAutofit/>
          </a:bodyPr>
          <a:lstStyle/>
          <a:p>
            <a:r>
              <a:rPr kumimoji="1" lang="ja-JP" altLang="en-US" sz="3600">
                <a:latin typeface="メイリオ" panose="020B0604030504040204" pitchFamily="50" charset="-128"/>
                <a:ea typeface="メイリオ" panose="020B0604030504040204" pitchFamily="50" charset="-128"/>
              </a:rPr>
              <a:t>監査について</a:t>
            </a:r>
          </a:p>
        </p:txBody>
      </p:sp>
      <p:sp>
        <p:nvSpPr>
          <p:cNvPr id="5" name="スライド番号プレースホルダ 4"/>
          <p:cNvSpPr>
            <a:spLocks noGrp="1"/>
          </p:cNvSpPr>
          <p:nvPr>
            <p:ph type="sldNum" sz="quarter" idx="12"/>
          </p:nvPr>
        </p:nvSpPr>
        <p:spPr/>
        <p:txBody>
          <a:bodyPr/>
          <a:lstStyle/>
          <a:p>
            <a:fld id="{8DD9D703-5948-40EC-A5D0-9464E7991EB9}" type="slidenum">
              <a:rPr kumimoji="1" lang="ja-JP" altLang="en-US" sz="2400" smtClean="0"/>
              <a:pPr/>
              <a:t>88</a:t>
            </a:fld>
            <a:endParaRPr kumimoji="1" lang="ja-JP" altLang="en-US" sz="2400"/>
          </a:p>
        </p:txBody>
      </p:sp>
      <p:sp>
        <p:nvSpPr>
          <p:cNvPr id="4" name="角丸四角形 3"/>
          <p:cNvSpPr/>
          <p:nvPr/>
        </p:nvSpPr>
        <p:spPr>
          <a:xfrm>
            <a:off x="428596" y="1133203"/>
            <a:ext cx="8369160" cy="4857247"/>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3500"/>
              </a:lnSpc>
            </a:pPr>
            <a:r>
              <a:rPr lang="ja-JP" altLang="en-US" sz="2600" dirty="0">
                <a:solidFill>
                  <a:srgbClr val="000000"/>
                </a:solidFill>
                <a:latin typeface="メイリオ" panose="020B0604030504040204" pitchFamily="50" charset="-128"/>
                <a:ea typeface="メイリオ" panose="020B0604030504040204" pitchFamily="50" charset="-128"/>
              </a:rPr>
              <a:t>●監査対象</a:t>
            </a:r>
            <a:endParaRPr lang="en-US" altLang="ja-JP" sz="2600" dirty="0">
              <a:solidFill>
                <a:srgbClr val="000000"/>
              </a:solidFill>
              <a:latin typeface="メイリオ" panose="020B0604030504040204" pitchFamily="50" charset="-128"/>
              <a:ea typeface="メイリオ" panose="020B0604030504040204" pitchFamily="50" charset="-128"/>
            </a:endParaRPr>
          </a:p>
          <a:p>
            <a:pPr>
              <a:lnSpc>
                <a:spcPts val="3500"/>
              </a:lnSpc>
            </a:pPr>
            <a:r>
              <a:rPr lang="ja-JP" altLang="en-US" sz="2600" dirty="0">
                <a:solidFill>
                  <a:srgbClr val="000000"/>
                </a:solidFill>
                <a:latin typeface="メイリオ" panose="020B0604030504040204" pitchFamily="50" charset="-128"/>
                <a:ea typeface="メイリオ" panose="020B0604030504040204" pitchFamily="50" charset="-128"/>
              </a:rPr>
              <a:t>　・療養費の請求内容が不正又は著しい不当なも</a:t>
            </a:r>
            <a:endParaRPr lang="en-US" altLang="ja-JP" sz="2600" dirty="0">
              <a:solidFill>
                <a:srgbClr val="000000"/>
              </a:solidFill>
              <a:latin typeface="メイリオ" panose="020B0604030504040204" pitchFamily="50" charset="-128"/>
              <a:ea typeface="メイリオ" panose="020B0604030504040204" pitchFamily="50" charset="-128"/>
            </a:endParaRPr>
          </a:p>
          <a:p>
            <a:pPr>
              <a:lnSpc>
                <a:spcPts val="3500"/>
              </a:lnSpc>
            </a:pPr>
            <a:r>
              <a:rPr lang="ja-JP" altLang="en-US" sz="2600" dirty="0">
                <a:solidFill>
                  <a:srgbClr val="000000"/>
                </a:solidFill>
                <a:latin typeface="メイリオ" panose="020B0604030504040204" pitchFamily="50" charset="-128"/>
                <a:ea typeface="メイリオ" panose="020B0604030504040204" pitchFamily="50" charset="-128"/>
              </a:rPr>
              <a:t>　　のであるとの疑義を認める場合</a:t>
            </a:r>
          </a:p>
          <a:p>
            <a:pPr>
              <a:lnSpc>
                <a:spcPts val="3500"/>
              </a:lnSpc>
            </a:pPr>
            <a:r>
              <a:rPr lang="ja-JP" altLang="en-US" sz="2600" dirty="0">
                <a:solidFill>
                  <a:srgbClr val="000000"/>
                </a:solidFill>
                <a:latin typeface="メイリオ" panose="020B0604030504040204" pitchFamily="50" charset="-128"/>
                <a:ea typeface="メイリオ" panose="020B0604030504040204" pitchFamily="50" charset="-128"/>
              </a:rPr>
              <a:t>　・個別指導後の措置が監査の場合又は施術管理</a:t>
            </a:r>
            <a:endParaRPr lang="en-US" altLang="ja-JP" sz="2600" dirty="0">
              <a:solidFill>
                <a:srgbClr val="000000"/>
              </a:solidFill>
              <a:latin typeface="メイリオ" panose="020B0604030504040204" pitchFamily="50" charset="-128"/>
              <a:ea typeface="メイリオ" panose="020B0604030504040204" pitchFamily="50" charset="-128"/>
            </a:endParaRPr>
          </a:p>
          <a:p>
            <a:pPr>
              <a:lnSpc>
                <a:spcPts val="3500"/>
              </a:lnSpc>
            </a:pPr>
            <a:r>
              <a:rPr lang="ja-JP" altLang="en-US" sz="2600" dirty="0">
                <a:solidFill>
                  <a:srgbClr val="000000"/>
                </a:solidFill>
                <a:latin typeface="メイリオ" panose="020B0604030504040204" pitchFamily="50" charset="-128"/>
                <a:ea typeface="メイリオ" panose="020B0604030504040204" pitchFamily="50" charset="-128"/>
              </a:rPr>
              <a:t>　　者等が正当な理由がなく個別指導を拒否した</a:t>
            </a:r>
            <a:endParaRPr lang="en-US" altLang="ja-JP" sz="2600" dirty="0">
              <a:solidFill>
                <a:srgbClr val="000000"/>
              </a:solidFill>
              <a:latin typeface="メイリオ" panose="020B0604030504040204" pitchFamily="50" charset="-128"/>
              <a:ea typeface="メイリオ" panose="020B0604030504040204" pitchFamily="50" charset="-128"/>
            </a:endParaRPr>
          </a:p>
          <a:p>
            <a:pPr>
              <a:lnSpc>
                <a:spcPts val="3500"/>
              </a:lnSpc>
            </a:pPr>
            <a:r>
              <a:rPr lang="ja-JP" altLang="en-US" sz="2600" dirty="0">
                <a:solidFill>
                  <a:srgbClr val="000000"/>
                </a:solidFill>
                <a:latin typeface="メイリオ" panose="020B0604030504040204" pitchFamily="50" charset="-128"/>
                <a:ea typeface="メイリオ" panose="020B0604030504040204" pitchFamily="50" charset="-128"/>
              </a:rPr>
              <a:t>　　場合</a:t>
            </a:r>
          </a:p>
          <a:p>
            <a:pPr>
              <a:lnSpc>
                <a:spcPts val="3500"/>
              </a:lnSpc>
            </a:pPr>
            <a:r>
              <a:rPr lang="ja-JP" altLang="en-US" sz="2600" dirty="0">
                <a:solidFill>
                  <a:srgbClr val="000000"/>
                </a:solidFill>
                <a:latin typeface="メイリオ" panose="020B0604030504040204" pitchFamily="50" charset="-128"/>
                <a:ea typeface="メイリオ" panose="020B0604030504040204" pitchFamily="50" charset="-128"/>
              </a:rPr>
              <a:t>　・審査会又は保険者等から、不正又は著しい不</a:t>
            </a:r>
            <a:endParaRPr lang="en-US" altLang="ja-JP" sz="2600" dirty="0">
              <a:solidFill>
                <a:srgbClr val="000000"/>
              </a:solidFill>
              <a:latin typeface="メイリオ" panose="020B0604030504040204" pitchFamily="50" charset="-128"/>
              <a:ea typeface="メイリオ" panose="020B0604030504040204" pitchFamily="50" charset="-128"/>
            </a:endParaRPr>
          </a:p>
          <a:p>
            <a:pPr>
              <a:lnSpc>
                <a:spcPts val="3500"/>
              </a:lnSpc>
            </a:pPr>
            <a:r>
              <a:rPr lang="ja-JP" altLang="en-US" sz="2600" dirty="0">
                <a:solidFill>
                  <a:srgbClr val="000000"/>
                </a:solidFill>
                <a:latin typeface="メイリオ" panose="020B0604030504040204" pitchFamily="50" charset="-128"/>
                <a:ea typeface="メイリオ" panose="020B0604030504040204" pitchFamily="50" charset="-128"/>
              </a:rPr>
              <a:t>　　当の事実が認められた請求として、客観的な</a:t>
            </a:r>
            <a:endParaRPr lang="en-US" altLang="ja-JP" sz="2600" dirty="0">
              <a:solidFill>
                <a:srgbClr val="000000"/>
              </a:solidFill>
              <a:latin typeface="メイリオ" panose="020B0604030504040204" pitchFamily="50" charset="-128"/>
              <a:ea typeface="メイリオ" panose="020B0604030504040204" pitchFamily="50" charset="-128"/>
            </a:endParaRPr>
          </a:p>
          <a:p>
            <a:pPr>
              <a:lnSpc>
                <a:spcPts val="3500"/>
              </a:lnSpc>
            </a:pPr>
            <a:r>
              <a:rPr lang="ja-JP" altLang="en-US" sz="2600" dirty="0">
                <a:solidFill>
                  <a:srgbClr val="000000"/>
                </a:solidFill>
                <a:latin typeface="メイリオ" panose="020B0604030504040204" pitchFamily="50" charset="-128"/>
                <a:ea typeface="メイリオ" panose="020B0604030504040204" pitchFamily="50" charset="-128"/>
              </a:rPr>
              <a:t>　　証拠があるものが複数患者分の情報提供があ</a:t>
            </a:r>
            <a:endParaRPr lang="en-US" altLang="ja-JP" sz="2600" dirty="0">
              <a:solidFill>
                <a:srgbClr val="000000"/>
              </a:solidFill>
              <a:latin typeface="メイリオ" panose="020B0604030504040204" pitchFamily="50" charset="-128"/>
              <a:ea typeface="メイリオ" panose="020B0604030504040204" pitchFamily="50" charset="-128"/>
            </a:endParaRPr>
          </a:p>
          <a:p>
            <a:pPr>
              <a:lnSpc>
                <a:spcPts val="3500"/>
              </a:lnSpc>
            </a:pPr>
            <a:r>
              <a:rPr lang="ja-JP" altLang="en-US" sz="2600" dirty="0">
                <a:solidFill>
                  <a:srgbClr val="000000"/>
                </a:solidFill>
                <a:latin typeface="メイリオ" panose="020B0604030504040204" pitchFamily="50" charset="-128"/>
                <a:ea typeface="メイリオ" panose="020B0604030504040204" pitchFamily="50" charset="-128"/>
              </a:rPr>
              <a:t>　　り、証拠がそろっている場合</a:t>
            </a:r>
            <a:endParaRPr lang="en-US" altLang="ja-JP" sz="2600" dirty="0">
              <a:solidFill>
                <a:srgbClr val="000000"/>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39517508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28596" y="523620"/>
            <a:ext cx="8229600" cy="582594"/>
          </a:xfrm>
        </p:spPr>
        <p:txBody>
          <a:bodyPr>
            <a:noAutofit/>
          </a:bodyPr>
          <a:lstStyle/>
          <a:p>
            <a:r>
              <a:rPr kumimoji="1" lang="ja-JP" altLang="en-US" sz="3600">
                <a:latin typeface="メイリオ" panose="020B0604030504040204" pitchFamily="50" charset="-128"/>
                <a:ea typeface="メイリオ" panose="020B0604030504040204" pitchFamily="50" charset="-128"/>
              </a:rPr>
              <a:t>監査について</a:t>
            </a:r>
          </a:p>
        </p:txBody>
      </p:sp>
      <p:sp>
        <p:nvSpPr>
          <p:cNvPr id="5" name="スライド番号プレースホルダ 4"/>
          <p:cNvSpPr>
            <a:spLocks noGrp="1"/>
          </p:cNvSpPr>
          <p:nvPr>
            <p:ph type="sldNum" sz="quarter" idx="12"/>
          </p:nvPr>
        </p:nvSpPr>
        <p:spPr/>
        <p:txBody>
          <a:bodyPr/>
          <a:lstStyle/>
          <a:p>
            <a:fld id="{8DD9D703-5948-40EC-A5D0-9464E7991EB9}" type="slidenum">
              <a:rPr kumimoji="1" lang="ja-JP" altLang="en-US" sz="2400" smtClean="0"/>
              <a:pPr/>
              <a:t>89</a:t>
            </a:fld>
            <a:endParaRPr kumimoji="1" lang="ja-JP" altLang="en-US" sz="2400"/>
          </a:p>
        </p:txBody>
      </p:sp>
      <p:sp>
        <p:nvSpPr>
          <p:cNvPr id="4" name="角丸四角形 3"/>
          <p:cNvSpPr/>
          <p:nvPr/>
        </p:nvSpPr>
        <p:spPr>
          <a:xfrm>
            <a:off x="428596" y="1196753"/>
            <a:ext cx="8369160" cy="338437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nSpc>
                <a:spcPts val="3500"/>
              </a:lnSpc>
            </a:pPr>
            <a:r>
              <a:rPr lang="ja-JP" altLang="en-US" sz="2600">
                <a:solidFill>
                  <a:srgbClr val="000000"/>
                </a:solidFill>
                <a:latin typeface="メイリオ" panose="020B0604030504040204" pitchFamily="50" charset="-128"/>
                <a:ea typeface="メイリオ" panose="020B0604030504040204" pitchFamily="50" charset="-128"/>
              </a:rPr>
              <a:t>●監査方法</a:t>
            </a:r>
          </a:p>
          <a:p>
            <a:pPr>
              <a:lnSpc>
                <a:spcPts val="3500"/>
              </a:lnSpc>
            </a:pPr>
            <a:r>
              <a:rPr lang="ja-JP" altLang="en-US" sz="2600">
                <a:solidFill>
                  <a:srgbClr val="000000"/>
                </a:solidFill>
                <a:latin typeface="メイリオ" panose="020B0604030504040204" pitchFamily="50" charset="-128"/>
                <a:ea typeface="メイリオ" panose="020B0604030504040204" pitchFamily="50" charset="-128"/>
              </a:rPr>
              <a:t>　・療養費の請求内容等が不正又は著しく不当な</a:t>
            </a:r>
            <a:endParaRPr lang="en-US" altLang="ja-JP" sz="2600">
              <a:solidFill>
                <a:srgbClr val="000000"/>
              </a:solidFill>
              <a:latin typeface="メイリオ" panose="020B0604030504040204" pitchFamily="50" charset="-128"/>
              <a:ea typeface="メイリオ" panose="020B0604030504040204" pitchFamily="50" charset="-128"/>
            </a:endParaRPr>
          </a:p>
          <a:p>
            <a:pPr>
              <a:lnSpc>
                <a:spcPts val="3500"/>
              </a:lnSpc>
            </a:pPr>
            <a:r>
              <a:rPr lang="ja-JP" altLang="en-US" sz="2600">
                <a:solidFill>
                  <a:srgbClr val="000000"/>
                </a:solidFill>
                <a:latin typeface="メイリオ" panose="020B0604030504040204" pitchFamily="50" charset="-128"/>
                <a:ea typeface="メイリオ" panose="020B0604030504040204" pitchFamily="50" charset="-128"/>
              </a:rPr>
              <a:t>　　ものであるとの疑義を認める事例について、</a:t>
            </a:r>
            <a:endParaRPr lang="en-US" altLang="ja-JP" sz="2600">
              <a:solidFill>
                <a:srgbClr val="000000"/>
              </a:solidFill>
              <a:latin typeface="メイリオ" panose="020B0604030504040204" pitchFamily="50" charset="-128"/>
              <a:ea typeface="メイリオ" panose="020B0604030504040204" pitchFamily="50" charset="-128"/>
            </a:endParaRPr>
          </a:p>
          <a:p>
            <a:pPr>
              <a:lnSpc>
                <a:spcPts val="3500"/>
              </a:lnSpc>
            </a:pPr>
            <a:r>
              <a:rPr lang="ja-JP" altLang="en-US" sz="2600">
                <a:solidFill>
                  <a:srgbClr val="000000"/>
                </a:solidFill>
                <a:latin typeface="メイリオ" panose="020B0604030504040204" pitchFamily="50" charset="-128"/>
                <a:ea typeface="メイリオ" panose="020B0604030504040204" pitchFamily="50" charset="-128"/>
              </a:rPr>
              <a:t>　　その事実関係の有無を確認するとともに、</a:t>
            </a:r>
            <a:r>
              <a:rPr lang="ja-JP" altLang="en-US" sz="2600" err="1">
                <a:solidFill>
                  <a:srgbClr val="000000"/>
                </a:solidFill>
                <a:latin typeface="メイリオ" panose="020B0604030504040204" pitchFamily="50" charset="-128"/>
                <a:ea typeface="メイリオ" panose="020B0604030504040204" pitchFamily="50" charset="-128"/>
              </a:rPr>
              <a:t>そ</a:t>
            </a:r>
            <a:endParaRPr lang="en-US" altLang="ja-JP" sz="2600">
              <a:solidFill>
                <a:srgbClr val="000000"/>
              </a:solidFill>
              <a:latin typeface="メイリオ" panose="020B0604030504040204" pitchFamily="50" charset="-128"/>
              <a:ea typeface="メイリオ" panose="020B0604030504040204" pitchFamily="50" charset="-128"/>
            </a:endParaRPr>
          </a:p>
          <a:p>
            <a:pPr>
              <a:lnSpc>
                <a:spcPts val="3500"/>
              </a:lnSpc>
            </a:pPr>
            <a:r>
              <a:rPr lang="ja-JP" altLang="en-US" sz="2600">
                <a:solidFill>
                  <a:srgbClr val="000000"/>
                </a:solidFill>
                <a:latin typeface="メイリオ" panose="020B0604030504040204" pitchFamily="50" charset="-128"/>
                <a:ea typeface="メイリオ" panose="020B0604030504040204" pitchFamily="50" charset="-128"/>
              </a:rPr>
              <a:t>　　の他、療養費の請求内容等が妥当適切である</a:t>
            </a:r>
            <a:endParaRPr lang="en-US" altLang="ja-JP" sz="2600">
              <a:solidFill>
                <a:srgbClr val="000000"/>
              </a:solidFill>
              <a:latin typeface="メイリオ" panose="020B0604030504040204" pitchFamily="50" charset="-128"/>
              <a:ea typeface="メイリオ" panose="020B0604030504040204" pitchFamily="50" charset="-128"/>
            </a:endParaRPr>
          </a:p>
          <a:p>
            <a:pPr>
              <a:lnSpc>
                <a:spcPts val="3500"/>
              </a:lnSpc>
            </a:pPr>
            <a:r>
              <a:rPr lang="ja-JP" altLang="en-US" sz="2600">
                <a:solidFill>
                  <a:srgbClr val="000000"/>
                </a:solidFill>
                <a:latin typeface="メイリオ" panose="020B0604030504040204" pitchFamily="50" charset="-128"/>
                <a:ea typeface="メイリオ" panose="020B0604030504040204" pitchFamily="50" charset="-128"/>
              </a:rPr>
              <a:t>　　かについて、申請書等の関係書類を検査する。</a:t>
            </a:r>
            <a:endParaRPr kumimoji="1" lang="ja-JP" altLang="en-US" sz="2600">
              <a:solidFill>
                <a:schemeClr val="tx1"/>
              </a:solidFill>
            </a:endParaRPr>
          </a:p>
        </p:txBody>
      </p:sp>
    </p:spTree>
    <p:extLst>
      <p:ext uri="{BB962C8B-B14F-4D97-AF65-F5344CB8AC3E}">
        <p14:creationId xmlns:p14="http://schemas.microsoft.com/office/powerpoint/2010/main" val="341183686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28596" y="543988"/>
            <a:ext cx="8229600" cy="582594"/>
          </a:xfrm>
        </p:spPr>
        <p:txBody>
          <a:bodyPr>
            <a:noAutofit/>
          </a:bodyPr>
          <a:lstStyle/>
          <a:p>
            <a:r>
              <a:rPr kumimoji="1" lang="ja-JP" altLang="en-US" sz="3600">
                <a:latin typeface="メイリオ" panose="020B0604030504040204" pitchFamily="50" charset="-128"/>
                <a:ea typeface="メイリオ" panose="020B0604030504040204" pitchFamily="50" charset="-128"/>
              </a:rPr>
              <a:t>監査について</a:t>
            </a:r>
          </a:p>
        </p:txBody>
      </p:sp>
      <p:sp>
        <p:nvSpPr>
          <p:cNvPr id="5" name="スライド番号プレースホルダ 4"/>
          <p:cNvSpPr>
            <a:spLocks noGrp="1"/>
          </p:cNvSpPr>
          <p:nvPr>
            <p:ph type="sldNum" sz="quarter" idx="12"/>
          </p:nvPr>
        </p:nvSpPr>
        <p:spPr/>
        <p:txBody>
          <a:bodyPr/>
          <a:lstStyle/>
          <a:p>
            <a:fld id="{8DD9D703-5948-40EC-A5D0-9464E7991EB9}" type="slidenum">
              <a:rPr kumimoji="1" lang="ja-JP" altLang="en-US" sz="2400" smtClean="0"/>
              <a:pPr/>
              <a:t>90</a:t>
            </a:fld>
            <a:endParaRPr kumimoji="1" lang="ja-JP" altLang="en-US" sz="2400"/>
          </a:p>
        </p:txBody>
      </p:sp>
      <p:sp>
        <p:nvSpPr>
          <p:cNvPr id="9" name="角丸四角形 8"/>
          <p:cNvSpPr/>
          <p:nvPr/>
        </p:nvSpPr>
        <p:spPr>
          <a:xfrm>
            <a:off x="428596" y="1315580"/>
            <a:ext cx="8369160" cy="4831669"/>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3500"/>
              </a:lnSpc>
            </a:pPr>
            <a:r>
              <a:rPr lang="ja-JP" altLang="en-US" sz="2600">
                <a:solidFill>
                  <a:srgbClr val="000000"/>
                </a:solidFill>
                <a:latin typeface="メイリオ" panose="020B0604030504040204" pitchFamily="50" charset="-128"/>
                <a:ea typeface="メイリオ" panose="020B0604030504040204" pitchFamily="50" charset="-128"/>
              </a:rPr>
              <a:t>●措置</a:t>
            </a:r>
            <a:endParaRPr lang="en-US" altLang="ja-JP" sz="2600">
              <a:solidFill>
                <a:srgbClr val="000000"/>
              </a:solidFill>
              <a:latin typeface="メイリオ" panose="020B0604030504040204" pitchFamily="50" charset="-128"/>
              <a:ea typeface="メイリオ" panose="020B0604030504040204" pitchFamily="50" charset="-128"/>
            </a:endParaRPr>
          </a:p>
          <a:p>
            <a:pPr>
              <a:lnSpc>
                <a:spcPts val="3500"/>
              </a:lnSpc>
            </a:pPr>
            <a:r>
              <a:rPr lang="ja-JP" altLang="en-US" sz="2600">
                <a:solidFill>
                  <a:srgbClr val="000000"/>
                </a:solidFill>
                <a:latin typeface="メイリオ" panose="020B0604030504040204" pitchFamily="50" charset="-128"/>
                <a:ea typeface="メイリオ" panose="020B0604030504040204" pitchFamily="50" charset="-128"/>
              </a:rPr>
              <a:t>　療養費の請求内容等に不正又は著しい不当の事実が認められた場合は、受領委任の取扱いを中止する。</a:t>
            </a:r>
          </a:p>
          <a:p>
            <a:pPr>
              <a:lnSpc>
                <a:spcPts val="3500"/>
              </a:lnSpc>
            </a:pPr>
            <a:r>
              <a:rPr lang="ja-JP" altLang="en-US" sz="2600">
                <a:solidFill>
                  <a:srgbClr val="000000"/>
                </a:solidFill>
                <a:latin typeface="メイリオ" panose="020B0604030504040204" pitchFamily="50" charset="-128"/>
                <a:ea typeface="メイリオ" panose="020B0604030504040204" pitchFamily="50" charset="-128"/>
              </a:rPr>
              <a:t>　なお、受領委任の取扱いの中止は、次の基準によって行う。</a:t>
            </a:r>
            <a:endParaRPr lang="en-US" altLang="ja-JP" sz="2600">
              <a:solidFill>
                <a:srgbClr val="000000"/>
              </a:solidFill>
              <a:latin typeface="メイリオ" panose="020B0604030504040204" pitchFamily="50" charset="-128"/>
              <a:ea typeface="メイリオ" panose="020B0604030504040204" pitchFamily="50" charset="-128"/>
            </a:endParaRPr>
          </a:p>
          <a:p>
            <a:pPr>
              <a:lnSpc>
                <a:spcPts val="3500"/>
              </a:lnSpc>
            </a:pPr>
            <a:r>
              <a:rPr lang="ja-JP" altLang="en-US" sz="2600" b="1">
                <a:solidFill>
                  <a:srgbClr val="FF0000"/>
                </a:solidFill>
                <a:latin typeface="メイリオ" panose="020B0604030504040204" pitchFamily="50" charset="-128"/>
                <a:ea typeface="メイリオ" panose="020B0604030504040204" pitchFamily="50" charset="-128"/>
              </a:rPr>
              <a:t>　</a:t>
            </a:r>
            <a:r>
              <a:rPr lang="ja-JP" altLang="en-US" sz="2600" b="1">
                <a:solidFill>
                  <a:schemeClr val="tx1"/>
                </a:solidFill>
                <a:latin typeface="メイリオ" panose="020B0604030504040204" pitchFamily="50" charset="-128"/>
                <a:ea typeface="メイリオ" panose="020B0604030504040204" pitchFamily="50" charset="-128"/>
              </a:rPr>
              <a:t>・</a:t>
            </a:r>
            <a:r>
              <a:rPr lang="ja-JP" altLang="en-US" sz="2600" b="1" u="sng">
                <a:solidFill>
                  <a:schemeClr val="tx1"/>
                </a:solidFill>
                <a:latin typeface="メイリオ" panose="020B0604030504040204" pitchFamily="50" charset="-128"/>
                <a:ea typeface="メイリオ" panose="020B0604030504040204" pitchFamily="50" charset="-128"/>
              </a:rPr>
              <a:t>故意に不正又は著しい不当な療養費の請求を</a:t>
            </a:r>
            <a:endParaRPr lang="en-US" altLang="ja-JP" sz="2600" b="1" u="sng">
              <a:solidFill>
                <a:schemeClr val="tx1"/>
              </a:solidFill>
              <a:latin typeface="メイリオ" panose="020B0604030504040204" pitchFamily="50" charset="-128"/>
              <a:ea typeface="メイリオ" panose="020B0604030504040204" pitchFamily="50" charset="-128"/>
            </a:endParaRPr>
          </a:p>
          <a:p>
            <a:pPr>
              <a:lnSpc>
                <a:spcPts val="3500"/>
              </a:lnSpc>
            </a:pPr>
            <a:r>
              <a:rPr lang="ja-JP" altLang="en-US" sz="2600" b="1">
                <a:solidFill>
                  <a:schemeClr val="tx1"/>
                </a:solidFill>
                <a:latin typeface="メイリオ" panose="020B0604030504040204" pitchFamily="50" charset="-128"/>
                <a:ea typeface="メイリオ" panose="020B0604030504040204" pitchFamily="50" charset="-128"/>
              </a:rPr>
              <a:t>　　</a:t>
            </a:r>
            <a:r>
              <a:rPr lang="ja-JP" altLang="en-US" sz="2600" b="1" u="sng">
                <a:solidFill>
                  <a:schemeClr val="tx1"/>
                </a:solidFill>
                <a:latin typeface="メイリオ" panose="020B0604030504040204" pitchFamily="50" charset="-128"/>
                <a:ea typeface="メイリオ" panose="020B0604030504040204" pitchFamily="50" charset="-128"/>
              </a:rPr>
              <a:t>行ったもの</a:t>
            </a:r>
            <a:endParaRPr lang="en-US" altLang="ja-JP" sz="2600" b="1" u="sng">
              <a:solidFill>
                <a:schemeClr val="tx1"/>
              </a:solidFill>
              <a:latin typeface="メイリオ" panose="020B0604030504040204" pitchFamily="50" charset="-128"/>
              <a:ea typeface="メイリオ" panose="020B0604030504040204" pitchFamily="50" charset="-128"/>
            </a:endParaRPr>
          </a:p>
          <a:p>
            <a:pPr>
              <a:lnSpc>
                <a:spcPts val="3500"/>
              </a:lnSpc>
            </a:pPr>
            <a:r>
              <a:rPr lang="ja-JP" altLang="en-US" sz="2600" b="1">
                <a:solidFill>
                  <a:srgbClr val="FF0000"/>
                </a:solidFill>
                <a:latin typeface="メイリオ" panose="020B0604030504040204" pitchFamily="50" charset="-128"/>
                <a:ea typeface="メイリオ" panose="020B0604030504040204" pitchFamily="50" charset="-128"/>
              </a:rPr>
              <a:t>　</a:t>
            </a:r>
            <a:r>
              <a:rPr lang="ja-JP" altLang="en-US" sz="2600" b="1">
                <a:solidFill>
                  <a:schemeClr val="tx1"/>
                </a:solidFill>
                <a:latin typeface="メイリオ" panose="020B0604030504040204" pitchFamily="50" charset="-128"/>
                <a:ea typeface="メイリオ" panose="020B0604030504040204" pitchFamily="50" charset="-128"/>
              </a:rPr>
              <a:t>・</a:t>
            </a:r>
            <a:r>
              <a:rPr lang="ja-JP" altLang="en-US" sz="2600" b="1" u="sng">
                <a:solidFill>
                  <a:schemeClr val="tx1"/>
                </a:solidFill>
                <a:latin typeface="メイリオ" panose="020B0604030504040204" pitchFamily="50" charset="-128"/>
                <a:ea typeface="メイリオ" panose="020B0604030504040204" pitchFamily="50" charset="-128"/>
              </a:rPr>
              <a:t>重大な過失により、不正又は著しい不当な療養</a:t>
            </a:r>
            <a:endParaRPr lang="en-US" altLang="ja-JP" sz="2600" b="1" u="sng">
              <a:solidFill>
                <a:schemeClr val="tx1"/>
              </a:solidFill>
              <a:latin typeface="メイリオ" panose="020B0604030504040204" pitchFamily="50" charset="-128"/>
              <a:ea typeface="メイリオ" panose="020B0604030504040204" pitchFamily="50" charset="-128"/>
            </a:endParaRPr>
          </a:p>
          <a:p>
            <a:pPr>
              <a:lnSpc>
                <a:spcPts val="3500"/>
              </a:lnSpc>
            </a:pPr>
            <a:r>
              <a:rPr lang="ja-JP" altLang="en-US" sz="2600" b="1">
                <a:solidFill>
                  <a:schemeClr val="tx1"/>
                </a:solidFill>
                <a:latin typeface="メイリオ" panose="020B0604030504040204" pitchFamily="50" charset="-128"/>
                <a:ea typeface="メイリオ" panose="020B0604030504040204" pitchFamily="50" charset="-128"/>
              </a:rPr>
              <a:t>　　</a:t>
            </a:r>
            <a:r>
              <a:rPr lang="ja-JP" altLang="en-US" sz="2600" b="1" u="sng">
                <a:solidFill>
                  <a:schemeClr val="tx1"/>
                </a:solidFill>
                <a:latin typeface="メイリオ" panose="020B0604030504040204" pitchFamily="50" charset="-128"/>
                <a:ea typeface="メイリオ" panose="020B0604030504040204" pitchFamily="50" charset="-128"/>
              </a:rPr>
              <a:t>費の請求をしばしば行ったもの</a:t>
            </a:r>
            <a:endParaRPr lang="en-US" altLang="ja-JP" sz="2400" b="1" u="sng">
              <a:solidFill>
                <a:schemeClr val="tx1"/>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408891759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506" name="Rectangle 2"/>
          <p:cNvSpPr>
            <a:spLocks noGrp="1" noChangeArrowheads="1"/>
          </p:cNvSpPr>
          <p:nvPr>
            <p:ph type="title"/>
          </p:nvPr>
        </p:nvSpPr>
        <p:spPr>
          <a:xfrm>
            <a:off x="578529" y="40943"/>
            <a:ext cx="8229600" cy="1143000"/>
          </a:xfrm>
        </p:spPr>
        <p:txBody>
          <a:bodyPr>
            <a:normAutofit/>
          </a:bodyPr>
          <a:lstStyle/>
          <a:p>
            <a:r>
              <a:rPr lang="ja-JP" altLang="en-US" sz="3600">
                <a:latin typeface="メイリオ" panose="020B0604030504040204" pitchFamily="50" charset="-128"/>
                <a:ea typeface="メイリオ" panose="020B0604030504040204" pitchFamily="50" charset="-128"/>
              </a:rPr>
              <a:t>監査対象とは（例）</a:t>
            </a:r>
          </a:p>
        </p:txBody>
      </p:sp>
      <p:sp>
        <p:nvSpPr>
          <p:cNvPr id="4" name="スライド番号プレースホルダ 3"/>
          <p:cNvSpPr>
            <a:spLocks noGrp="1"/>
          </p:cNvSpPr>
          <p:nvPr>
            <p:ph type="sldNum" sz="quarter" idx="12"/>
          </p:nvPr>
        </p:nvSpPr>
        <p:spPr/>
        <p:txBody>
          <a:bodyPr/>
          <a:lstStyle/>
          <a:p>
            <a:fld id="{8DD9D703-5948-40EC-A5D0-9464E7991EB9}" type="slidenum">
              <a:rPr kumimoji="1" lang="ja-JP" altLang="en-US" sz="2400" smtClean="0"/>
              <a:pPr/>
              <a:t>91</a:t>
            </a:fld>
            <a:endParaRPr kumimoji="1" lang="ja-JP" altLang="en-US" sz="2400"/>
          </a:p>
        </p:txBody>
      </p:sp>
      <p:sp>
        <p:nvSpPr>
          <p:cNvPr id="5" name="角丸四角形 4"/>
          <p:cNvSpPr/>
          <p:nvPr/>
        </p:nvSpPr>
        <p:spPr>
          <a:xfrm>
            <a:off x="412311" y="1052736"/>
            <a:ext cx="8424936" cy="5189437"/>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tx1"/>
              </a:solidFill>
            </a:endParaRPr>
          </a:p>
        </p:txBody>
      </p:sp>
      <p:sp>
        <p:nvSpPr>
          <p:cNvPr id="7" name="Rectangle 3"/>
          <p:cNvSpPr>
            <a:spLocks noGrp="1" noChangeArrowheads="1"/>
          </p:cNvSpPr>
          <p:nvPr>
            <p:ph idx="1"/>
          </p:nvPr>
        </p:nvSpPr>
        <p:spPr>
          <a:xfrm>
            <a:off x="578529" y="1602034"/>
            <a:ext cx="7809895" cy="4923310"/>
          </a:xfrm>
        </p:spPr>
        <p:txBody>
          <a:bodyPr anchor="ctr" anchorCtr="0">
            <a:normAutofit/>
          </a:bodyPr>
          <a:lstStyle/>
          <a:p>
            <a:pPr>
              <a:buNone/>
            </a:pPr>
            <a:r>
              <a:rPr lang="ja-JP" altLang="en-US" sz="2600"/>
              <a:t> </a:t>
            </a:r>
            <a:r>
              <a:rPr lang="ja-JP" altLang="en-US" sz="2600">
                <a:latin typeface="メイリオ" panose="020B0604030504040204" pitchFamily="50" charset="-128"/>
                <a:ea typeface="メイリオ" panose="020B0604030504040204" pitchFamily="50" charset="-128"/>
              </a:rPr>
              <a:t>・施術を行っていない日に施術を行ったものとして療養費の請求を行っている疑いがあるもの</a:t>
            </a:r>
            <a:endParaRPr lang="en-US" altLang="ja-JP" sz="2600">
              <a:latin typeface="メイリオ" panose="020B0604030504040204" pitchFamily="50" charset="-128"/>
              <a:ea typeface="メイリオ" panose="020B0604030504040204" pitchFamily="50" charset="-128"/>
            </a:endParaRPr>
          </a:p>
          <a:p>
            <a:pPr>
              <a:buNone/>
            </a:pPr>
            <a:r>
              <a:rPr lang="ja-JP" altLang="en-US" sz="2600">
                <a:latin typeface="メイリオ" panose="020B0604030504040204" pitchFamily="50" charset="-128"/>
                <a:ea typeface="メイリオ" panose="020B0604030504040204" pitchFamily="50" charset="-128"/>
              </a:rPr>
              <a:t>　（架空請求）</a:t>
            </a:r>
            <a:endParaRPr lang="en-US" altLang="ja-JP" sz="2600">
              <a:latin typeface="メイリオ" panose="020B0604030504040204" pitchFamily="50" charset="-128"/>
              <a:ea typeface="メイリオ" panose="020B0604030504040204" pitchFamily="50" charset="-128"/>
            </a:endParaRPr>
          </a:p>
          <a:p>
            <a:pPr>
              <a:buNone/>
            </a:pPr>
            <a:r>
              <a:rPr lang="ja-JP" altLang="en-US" sz="1000">
                <a:latin typeface="メイリオ" panose="020B0604030504040204" pitchFamily="50" charset="-128"/>
                <a:ea typeface="メイリオ" panose="020B0604030504040204" pitchFamily="50" charset="-128"/>
              </a:rPr>
              <a:t>　</a:t>
            </a:r>
            <a:endParaRPr lang="en-US" altLang="ja-JP" sz="1000">
              <a:latin typeface="メイリオ" panose="020B0604030504040204" pitchFamily="50" charset="-128"/>
              <a:ea typeface="メイリオ" panose="020B0604030504040204" pitchFamily="50" charset="-128"/>
            </a:endParaRPr>
          </a:p>
          <a:p>
            <a:pPr>
              <a:buNone/>
            </a:pPr>
            <a:r>
              <a:rPr lang="ja-JP" altLang="en-US" sz="2600">
                <a:latin typeface="メイリオ" panose="020B0604030504040204" pitchFamily="50" charset="-128"/>
                <a:ea typeface="メイリオ" panose="020B0604030504040204" pitchFamily="50" charset="-128"/>
              </a:rPr>
              <a:t> ・施術を行っていない部位を付増して療養費の請求を行っている疑いがあるもの（付増請求）</a:t>
            </a:r>
            <a:endParaRPr lang="en-US" altLang="ja-JP" sz="2600">
              <a:latin typeface="メイリオ" panose="020B0604030504040204" pitchFamily="50" charset="-128"/>
              <a:ea typeface="メイリオ" panose="020B0604030504040204" pitchFamily="50" charset="-128"/>
            </a:endParaRPr>
          </a:p>
          <a:p>
            <a:pPr>
              <a:buNone/>
            </a:pPr>
            <a:r>
              <a:rPr lang="ja-JP" altLang="en-US" sz="1000">
                <a:latin typeface="メイリオ" panose="020B0604030504040204" pitchFamily="50" charset="-128"/>
                <a:ea typeface="メイリオ" panose="020B0604030504040204" pitchFamily="50" charset="-128"/>
              </a:rPr>
              <a:t>　</a:t>
            </a:r>
            <a:endParaRPr lang="en-US" altLang="ja-JP" sz="1000">
              <a:latin typeface="メイリオ" panose="020B0604030504040204" pitchFamily="50" charset="-128"/>
              <a:ea typeface="メイリオ" panose="020B0604030504040204" pitchFamily="50" charset="-128"/>
            </a:endParaRPr>
          </a:p>
          <a:p>
            <a:pPr>
              <a:buNone/>
            </a:pPr>
            <a:r>
              <a:rPr lang="ja-JP" altLang="en-US" sz="2600">
                <a:latin typeface="メイリオ" panose="020B0604030504040204" pitchFamily="50" charset="-128"/>
                <a:ea typeface="メイリオ" panose="020B0604030504040204" pitchFamily="50" charset="-128"/>
              </a:rPr>
              <a:t> ・実際に行った施術内容を施術料金の高い他の施術内容に振り替えて請求を行っている疑いがあるもの（振替請求）</a:t>
            </a:r>
          </a:p>
          <a:p>
            <a:pPr>
              <a:buFontTx/>
              <a:buNone/>
            </a:pPr>
            <a:endParaRPr lang="ja-JP" altLang="en-US" sz="260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506" name="Rectangle 2"/>
          <p:cNvSpPr>
            <a:spLocks noGrp="1" noChangeArrowheads="1"/>
          </p:cNvSpPr>
          <p:nvPr>
            <p:ph type="title"/>
          </p:nvPr>
        </p:nvSpPr>
        <p:spPr>
          <a:xfrm>
            <a:off x="590872" y="46666"/>
            <a:ext cx="8229600" cy="1143000"/>
          </a:xfrm>
        </p:spPr>
        <p:txBody>
          <a:bodyPr>
            <a:normAutofit/>
          </a:bodyPr>
          <a:lstStyle/>
          <a:p>
            <a:r>
              <a:rPr lang="ja-JP" altLang="en-US" sz="3600">
                <a:latin typeface="メイリオ" panose="020B0604030504040204" pitchFamily="50" charset="-128"/>
                <a:ea typeface="メイリオ" panose="020B0604030504040204" pitchFamily="50" charset="-128"/>
              </a:rPr>
              <a:t>監査対象とは（例）</a:t>
            </a:r>
          </a:p>
        </p:txBody>
      </p:sp>
      <p:sp>
        <p:nvSpPr>
          <p:cNvPr id="405507" name="Rectangle 3"/>
          <p:cNvSpPr>
            <a:spLocks noGrp="1" noChangeArrowheads="1"/>
          </p:cNvSpPr>
          <p:nvPr>
            <p:ph idx="1"/>
          </p:nvPr>
        </p:nvSpPr>
        <p:spPr>
          <a:xfrm>
            <a:off x="683568" y="1045423"/>
            <a:ext cx="7704856" cy="5289678"/>
          </a:xfrm>
        </p:spPr>
        <p:txBody>
          <a:bodyPr anchor="ctr" anchorCtr="0">
            <a:normAutofit/>
          </a:bodyPr>
          <a:lstStyle/>
          <a:p>
            <a:pPr>
              <a:buNone/>
            </a:pPr>
            <a:r>
              <a:rPr lang="ja-JP" altLang="en-US" sz="2600">
                <a:latin typeface="メイリオ" panose="020B0604030504040204" pitchFamily="50" charset="-128"/>
                <a:ea typeface="メイリオ" panose="020B0604030504040204" pitchFamily="50" charset="-128"/>
              </a:rPr>
              <a:t>・自費で施術したものを保険での施術扱いにして療養費の請求を行っている疑いがあるもの</a:t>
            </a:r>
            <a:endParaRPr lang="en-US" altLang="ja-JP" sz="2600">
              <a:latin typeface="メイリオ" panose="020B0604030504040204" pitchFamily="50" charset="-128"/>
              <a:ea typeface="メイリオ" panose="020B0604030504040204" pitchFamily="50" charset="-128"/>
            </a:endParaRPr>
          </a:p>
          <a:p>
            <a:pPr>
              <a:buNone/>
            </a:pPr>
            <a:r>
              <a:rPr lang="ja-JP" altLang="en-US" sz="2600">
                <a:latin typeface="メイリオ" panose="020B0604030504040204" pitchFamily="50" charset="-128"/>
                <a:ea typeface="メイリオ" panose="020B0604030504040204" pitchFamily="50" charset="-128"/>
              </a:rPr>
              <a:t>　（二重請求）</a:t>
            </a:r>
            <a:endParaRPr lang="en-US" altLang="ja-JP" sz="2600">
              <a:latin typeface="メイリオ" panose="020B0604030504040204" pitchFamily="50" charset="-128"/>
              <a:ea typeface="メイリオ" panose="020B0604030504040204" pitchFamily="50" charset="-128"/>
            </a:endParaRPr>
          </a:p>
          <a:p>
            <a:pPr>
              <a:lnSpc>
                <a:spcPts val="600"/>
              </a:lnSpc>
              <a:buNone/>
            </a:pPr>
            <a:r>
              <a:rPr lang="ja-JP" altLang="en-US" sz="1100">
                <a:latin typeface="メイリオ" panose="020B0604030504040204" pitchFamily="50" charset="-128"/>
                <a:ea typeface="メイリオ" panose="020B0604030504040204" pitchFamily="50" charset="-128"/>
              </a:rPr>
              <a:t>　</a:t>
            </a:r>
            <a:r>
              <a:rPr lang="ja-JP" altLang="en-US" sz="800">
                <a:latin typeface="メイリオ" panose="020B0604030504040204" pitchFamily="50" charset="-128"/>
                <a:ea typeface="メイリオ" panose="020B0604030504040204" pitchFamily="50" charset="-128"/>
              </a:rPr>
              <a:t> </a:t>
            </a:r>
            <a:endParaRPr lang="en-US" altLang="ja-JP" sz="800">
              <a:latin typeface="メイリオ" panose="020B0604030504040204" pitchFamily="50" charset="-128"/>
              <a:ea typeface="メイリオ" panose="020B0604030504040204" pitchFamily="50" charset="-128"/>
            </a:endParaRPr>
          </a:p>
          <a:p>
            <a:pPr>
              <a:buNone/>
            </a:pPr>
            <a:r>
              <a:rPr lang="ja-JP" altLang="en-US" sz="2600">
                <a:latin typeface="メイリオ" panose="020B0604030504040204" pitchFamily="50" charset="-128"/>
                <a:ea typeface="メイリオ" panose="020B0604030504040204" pitchFamily="50" charset="-128"/>
              </a:rPr>
              <a:t>・はり師、きゅう師、あん摩マッサージ指圧師以外の従事者が施術を行っている疑いがあるもの（無資格）</a:t>
            </a:r>
            <a:endParaRPr lang="en-US" altLang="ja-JP" sz="2600">
              <a:latin typeface="メイリオ" panose="020B0604030504040204" pitchFamily="50" charset="-128"/>
              <a:ea typeface="メイリオ" panose="020B0604030504040204" pitchFamily="50" charset="-128"/>
            </a:endParaRPr>
          </a:p>
          <a:p>
            <a:pPr>
              <a:lnSpc>
                <a:spcPts val="600"/>
              </a:lnSpc>
              <a:buNone/>
            </a:pPr>
            <a:r>
              <a:rPr lang="ja-JP" altLang="en-US" sz="1100">
                <a:latin typeface="メイリオ" panose="020B0604030504040204" pitchFamily="50" charset="-128"/>
                <a:ea typeface="メイリオ" panose="020B0604030504040204" pitchFamily="50" charset="-128"/>
              </a:rPr>
              <a:t>　</a:t>
            </a:r>
            <a:endParaRPr lang="en-US" altLang="ja-JP" sz="1100">
              <a:latin typeface="メイリオ" panose="020B0604030504040204" pitchFamily="50" charset="-128"/>
              <a:ea typeface="メイリオ" panose="020B0604030504040204" pitchFamily="50" charset="-128"/>
            </a:endParaRPr>
          </a:p>
          <a:p>
            <a:pPr>
              <a:buNone/>
            </a:pPr>
            <a:r>
              <a:rPr lang="ja-JP" altLang="en-US" sz="2600">
                <a:latin typeface="メイリオ" panose="020B0604030504040204" pitchFamily="50" charset="-128"/>
                <a:ea typeface="メイリオ" panose="020B0604030504040204" pitchFamily="50" charset="-128"/>
              </a:rPr>
              <a:t>・施術管理者の出勤の実態がない疑いがあるもの</a:t>
            </a:r>
            <a:endParaRPr lang="en-US" altLang="ja-JP" sz="2600">
              <a:latin typeface="メイリオ" panose="020B0604030504040204" pitchFamily="50" charset="-128"/>
              <a:ea typeface="メイリオ" panose="020B0604030504040204" pitchFamily="50" charset="-128"/>
            </a:endParaRPr>
          </a:p>
          <a:p>
            <a:pPr>
              <a:buNone/>
            </a:pPr>
            <a:r>
              <a:rPr lang="ja-JP" altLang="en-US" sz="2600">
                <a:latin typeface="メイリオ" panose="020B0604030504040204" pitchFamily="50" charset="-128"/>
                <a:ea typeface="メイリオ" panose="020B0604030504040204" pitchFamily="50" charset="-128"/>
              </a:rPr>
              <a:t>　（名義貸し）</a:t>
            </a:r>
            <a:endParaRPr lang="en-US" altLang="ja-JP" sz="2600">
              <a:latin typeface="メイリオ" panose="020B0604030504040204" pitchFamily="50" charset="-128"/>
              <a:ea typeface="メイリオ" panose="020B0604030504040204" pitchFamily="50" charset="-128"/>
            </a:endParaRPr>
          </a:p>
          <a:p>
            <a:pPr>
              <a:lnSpc>
                <a:spcPts val="600"/>
              </a:lnSpc>
              <a:buNone/>
            </a:pPr>
            <a:r>
              <a:rPr lang="ja-JP" altLang="en-US" sz="1100">
                <a:latin typeface="メイリオ" panose="020B0604030504040204" pitchFamily="50" charset="-128"/>
                <a:ea typeface="メイリオ" panose="020B0604030504040204" pitchFamily="50" charset="-128"/>
              </a:rPr>
              <a:t>　</a:t>
            </a:r>
            <a:endParaRPr lang="en-US" altLang="ja-JP" sz="1100">
              <a:latin typeface="メイリオ" panose="020B0604030504040204" pitchFamily="50" charset="-128"/>
              <a:ea typeface="メイリオ" panose="020B0604030504040204" pitchFamily="50" charset="-128"/>
            </a:endParaRPr>
          </a:p>
          <a:p>
            <a:pPr>
              <a:buNone/>
            </a:pPr>
            <a:r>
              <a:rPr lang="ja-JP" altLang="en-US" sz="2600">
                <a:latin typeface="メイリオ" panose="020B0604030504040204" pitchFamily="50" charset="-128"/>
                <a:ea typeface="メイリオ" panose="020B0604030504040204" pitchFamily="50" charset="-128"/>
              </a:rPr>
              <a:t>・施術録に施術内容の記載がなく、不正又は著しい不当が疑われるもの</a:t>
            </a:r>
            <a:endParaRPr lang="en-US" altLang="ja-JP" sz="2600">
              <a:latin typeface="メイリオ" panose="020B0604030504040204" pitchFamily="50" charset="-128"/>
              <a:ea typeface="メイリオ" panose="020B0604030504040204" pitchFamily="50" charset="-128"/>
            </a:endParaRPr>
          </a:p>
          <a:p>
            <a:pPr>
              <a:lnSpc>
                <a:spcPts val="600"/>
              </a:lnSpc>
              <a:buNone/>
            </a:pPr>
            <a:r>
              <a:rPr lang="ja-JP" altLang="en-US" sz="1100">
                <a:latin typeface="メイリオ" panose="020B0604030504040204" pitchFamily="50" charset="-128"/>
                <a:ea typeface="メイリオ" panose="020B0604030504040204" pitchFamily="50" charset="-128"/>
              </a:rPr>
              <a:t>　</a:t>
            </a:r>
            <a:endParaRPr lang="en-US" altLang="ja-JP" sz="1100">
              <a:latin typeface="メイリオ" panose="020B0604030504040204" pitchFamily="50" charset="-128"/>
              <a:ea typeface="メイリオ" panose="020B0604030504040204" pitchFamily="50" charset="-128"/>
            </a:endParaRPr>
          </a:p>
        </p:txBody>
      </p:sp>
      <p:sp>
        <p:nvSpPr>
          <p:cNvPr id="4" name="スライド番号プレースホルダ 3"/>
          <p:cNvSpPr>
            <a:spLocks noGrp="1"/>
          </p:cNvSpPr>
          <p:nvPr>
            <p:ph type="sldNum" sz="quarter" idx="12"/>
          </p:nvPr>
        </p:nvSpPr>
        <p:spPr/>
        <p:txBody>
          <a:bodyPr/>
          <a:lstStyle/>
          <a:p>
            <a:fld id="{8DD9D703-5948-40EC-A5D0-9464E7991EB9}" type="slidenum">
              <a:rPr kumimoji="1" lang="ja-JP" altLang="en-US" sz="2400" smtClean="0"/>
              <a:pPr/>
              <a:t>92</a:t>
            </a:fld>
            <a:endParaRPr kumimoji="1" lang="ja-JP" altLang="en-US" sz="2400"/>
          </a:p>
        </p:txBody>
      </p:sp>
      <p:sp>
        <p:nvSpPr>
          <p:cNvPr id="5" name="角丸四角形 4"/>
          <p:cNvSpPr/>
          <p:nvPr/>
        </p:nvSpPr>
        <p:spPr>
          <a:xfrm>
            <a:off x="395536" y="1045423"/>
            <a:ext cx="8424936" cy="5289678"/>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tx1"/>
              </a:solidFill>
            </a:endParaRPr>
          </a:p>
        </p:txBody>
      </p:sp>
    </p:spTree>
    <p:extLst>
      <p:ext uri="{BB962C8B-B14F-4D97-AF65-F5344CB8AC3E}">
        <p14:creationId xmlns:p14="http://schemas.microsoft.com/office/powerpoint/2010/main" val="381057979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506" name="Rectangle 2"/>
          <p:cNvSpPr>
            <a:spLocks noGrp="1" noChangeArrowheads="1"/>
          </p:cNvSpPr>
          <p:nvPr>
            <p:ph type="title"/>
          </p:nvPr>
        </p:nvSpPr>
        <p:spPr>
          <a:xfrm>
            <a:off x="590872" y="46666"/>
            <a:ext cx="8229600" cy="1143000"/>
          </a:xfrm>
        </p:spPr>
        <p:txBody>
          <a:bodyPr>
            <a:normAutofit/>
          </a:bodyPr>
          <a:lstStyle/>
          <a:p>
            <a:r>
              <a:rPr lang="ja-JP" altLang="en-US" sz="3600">
                <a:latin typeface="メイリオ" panose="020B0604030504040204" pitchFamily="50" charset="-128"/>
                <a:ea typeface="メイリオ" panose="020B0604030504040204" pitchFamily="50" charset="-128"/>
              </a:rPr>
              <a:t>監査対象とは（例）</a:t>
            </a:r>
          </a:p>
        </p:txBody>
      </p:sp>
      <p:sp>
        <p:nvSpPr>
          <p:cNvPr id="4" name="スライド番号プレースホルダ 3"/>
          <p:cNvSpPr>
            <a:spLocks noGrp="1"/>
          </p:cNvSpPr>
          <p:nvPr>
            <p:ph type="sldNum" sz="quarter" idx="12"/>
          </p:nvPr>
        </p:nvSpPr>
        <p:spPr/>
        <p:txBody>
          <a:bodyPr/>
          <a:lstStyle/>
          <a:p>
            <a:fld id="{8DD9D703-5948-40EC-A5D0-9464E7991EB9}" type="slidenum">
              <a:rPr kumimoji="1" lang="ja-JP" altLang="en-US" sz="2400" smtClean="0"/>
              <a:pPr/>
              <a:t>93</a:t>
            </a:fld>
            <a:endParaRPr kumimoji="1" lang="ja-JP" altLang="en-US" sz="2400"/>
          </a:p>
        </p:txBody>
      </p:sp>
      <p:sp>
        <p:nvSpPr>
          <p:cNvPr id="5" name="角丸四角形 4"/>
          <p:cNvSpPr/>
          <p:nvPr/>
        </p:nvSpPr>
        <p:spPr>
          <a:xfrm>
            <a:off x="395536" y="1052736"/>
            <a:ext cx="8424936" cy="5282365"/>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tx1"/>
              </a:solidFill>
            </a:endParaRPr>
          </a:p>
        </p:txBody>
      </p:sp>
      <p:sp>
        <p:nvSpPr>
          <p:cNvPr id="7" name="Rectangle 3"/>
          <p:cNvSpPr>
            <a:spLocks noGrp="1" noChangeArrowheads="1"/>
          </p:cNvSpPr>
          <p:nvPr>
            <p:ph idx="1"/>
          </p:nvPr>
        </p:nvSpPr>
        <p:spPr>
          <a:xfrm>
            <a:off x="590872" y="1473965"/>
            <a:ext cx="7725544" cy="4525963"/>
          </a:xfrm>
        </p:spPr>
        <p:txBody>
          <a:bodyPr anchor="ctr" anchorCtr="0">
            <a:normAutofit/>
          </a:bodyPr>
          <a:lstStyle/>
          <a:p>
            <a:pPr>
              <a:buNone/>
            </a:pPr>
            <a:r>
              <a:rPr lang="ja-JP" altLang="en-US" sz="2600"/>
              <a:t> </a:t>
            </a:r>
            <a:r>
              <a:rPr lang="ja-JP" altLang="en-US" sz="2600">
                <a:latin typeface="メイリオ" panose="020B0604030504040204" pitchFamily="50" charset="-128"/>
                <a:ea typeface="メイリオ" panose="020B0604030504040204" pitchFamily="50" charset="-128"/>
              </a:rPr>
              <a:t>・刑事事件等となっており、調査の結果、不正又は著しい不当が疑われるもの</a:t>
            </a:r>
            <a:endParaRPr lang="en-US" altLang="ja-JP" sz="2600">
              <a:latin typeface="メイリオ" panose="020B0604030504040204" pitchFamily="50" charset="-128"/>
              <a:ea typeface="メイリオ" panose="020B0604030504040204" pitchFamily="50" charset="-128"/>
            </a:endParaRPr>
          </a:p>
          <a:p>
            <a:pPr>
              <a:buNone/>
            </a:pPr>
            <a:r>
              <a:rPr lang="ja-JP" altLang="en-US" sz="2600">
                <a:latin typeface="メイリオ" panose="020B0604030504040204" pitchFamily="50" charset="-128"/>
                <a:ea typeface="メイリオ" panose="020B0604030504040204" pitchFamily="50" charset="-128"/>
              </a:rPr>
              <a:t> ・ 新聞報道等があり、調査の結果、不正又は著しい不当が疑われるもの</a:t>
            </a:r>
            <a:endParaRPr lang="en-US" altLang="ja-JP" sz="2600">
              <a:latin typeface="メイリオ" panose="020B0604030504040204" pitchFamily="50" charset="-128"/>
              <a:ea typeface="メイリオ" panose="020B0604030504040204" pitchFamily="50" charset="-128"/>
            </a:endParaRPr>
          </a:p>
          <a:p>
            <a:pPr>
              <a:buNone/>
            </a:pPr>
            <a:r>
              <a:rPr lang="ja-JP" altLang="en-US" sz="1000">
                <a:latin typeface="メイリオ" panose="020B0604030504040204" pitchFamily="50" charset="-128"/>
                <a:ea typeface="メイリオ" panose="020B0604030504040204" pitchFamily="50" charset="-128"/>
              </a:rPr>
              <a:t>　</a:t>
            </a:r>
            <a:endParaRPr lang="en-US" altLang="ja-JP" sz="1000">
              <a:latin typeface="メイリオ" panose="020B0604030504040204" pitchFamily="50" charset="-128"/>
              <a:ea typeface="メイリオ" panose="020B0604030504040204" pitchFamily="50" charset="-128"/>
            </a:endParaRPr>
          </a:p>
          <a:p>
            <a:pPr>
              <a:buNone/>
            </a:pPr>
            <a:r>
              <a:rPr lang="ja-JP" altLang="en-US" sz="2600">
                <a:latin typeface="メイリオ" panose="020B0604030504040204" pitchFamily="50" charset="-128"/>
                <a:ea typeface="メイリオ" panose="020B0604030504040204" pitchFamily="50" charset="-128"/>
              </a:rPr>
              <a:t> ・ 保険者・被保険者等から情報が寄せられ、調査の結果、不正又は著しい不当が疑われるもの</a:t>
            </a:r>
            <a:endParaRPr lang="en-US" altLang="ja-JP" sz="2600">
              <a:latin typeface="メイリオ" panose="020B0604030504040204" pitchFamily="50" charset="-128"/>
              <a:ea typeface="メイリオ" panose="020B0604030504040204" pitchFamily="50" charset="-128"/>
            </a:endParaRPr>
          </a:p>
          <a:p>
            <a:pPr>
              <a:buNone/>
            </a:pPr>
            <a:r>
              <a:rPr lang="ja-JP" altLang="en-US" sz="1000">
                <a:latin typeface="メイリオ" panose="020B0604030504040204" pitchFamily="50" charset="-128"/>
                <a:ea typeface="メイリオ" panose="020B0604030504040204" pitchFamily="50" charset="-128"/>
              </a:rPr>
              <a:t>　</a:t>
            </a:r>
            <a:endParaRPr lang="en-US" altLang="ja-JP" sz="1000">
              <a:latin typeface="メイリオ" panose="020B0604030504040204" pitchFamily="50" charset="-128"/>
              <a:ea typeface="メイリオ" panose="020B0604030504040204" pitchFamily="50" charset="-128"/>
            </a:endParaRPr>
          </a:p>
          <a:p>
            <a:pPr>
              <a:buNone/>
            </a:pPr>
            <a:r>
              <a:rPr lang="ja-JP" altLang="en-US" sz="2600">
                <a:latin typeface="メイリオ" panose="020B0604030504040204" pitchFamily="50" charset="-128"/>
                <a:ea typeface="メイリオ" panose="020B0604030504040204" pitchFamily="50" charset="-128"/>
              </a:rPr>
              <a:t> ・ 個別指導の結果、療養費の請求内容が著しく妥当適切でないもの</a:t>
            </a:r>
            <a:endParaRPr lang="en-US" altLang="ja-JP" sz="2600">
              <a:latin typeface="メイリオ" panose="020B0604030504040204" pitchFamily="50" charset="-128"/>
              <a:ea typeface="メイリオ" panose="020B0604030504040204" pitchFamily="50" charset="-128"/>
            </a:endParaRPr>
          </a:p>
          <a:p>
            <a:pPr>
              <a:buNone/>
            </a:pPr>
            <a:r>
              <a:rPr lang="ja-JP" altLang="en-US" sz="1000">
                <a:latin typeface="メイリオ" panose="020B0604030504040204" pitchFamily="50" charset="-128"/>
                <a:ea typeface="メイリオ" panose="020B0604030504040204" pitchFamily="50" charset="-128"/>
              </a:rPr>
              <a:t>　</a:t>
            </a:r>
            <a:endParaRPr lang="en-US" altLang="ja-JP" sz="1000">
              <a:latin typeface="メイリオ" panose="020B0604030504040204" pitchFamily="50" charset="-128"/>
              <a:ea typeface="メイリオ" panose="020B0604030504040204" pitchFamily="50" charset="-128"/>
            </a:endParaRPr>
          </a:p>
          <a:p>
            <a:pPr>
              <a:buNone/>
            </a:pPr>
            <a:r>
              <a:rPr lang="ja-JP" altLang="en-US" sz="2600">
                <a:latin typeface="メイリオ" panose="020B0604030504040204" pitchFamily="50" charset="-128"/>
                <a:ea typeface="メイリオ" panose="020B0604030504040204" pitchFamily="50" charset="-128"/>
              </a:rPr>
              <a:t> ・ 正当な理由がなく個別指導を拒否したもの</a:t>
            </a:r>
            <a:endParaRPr lang="en-US" altLang="ja-JP" sz="260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17625101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2"/>
          <p:cNvSpPr>
            <a:spLocks noGrp="1" noChangeArrowheads="1"/>
          </p:cNvSpPr>
          <p:nvPr>
            <p:ph type="title"/>
          </p:nvPr>
        </p:nvSpPr>
        <p:spPr>
          <a:xfrm>
            <a:off x="457200" y="274638"/>
            <a:ext cx="8229600" cy="1282154"/>
          </a:xfrm>
        </p:spPr>
        <p:txBody>
          <a:bodyPr>
            <a:noAutofit/>
          </a:bodyPr>
          <a:lstStyle/>
          <a:p>
            <a:pPr eaLnBrk="1" hangingPunct="1">
              <a:defRPr/>
            </a:pPr>
            <a:r>
              <a:rPr lang="ja-JP" altLang="en-US" sz="3600">
                <a:latin typeface="メイリオ" panose="020B0604030504040204" pitchFamily="50" charset="-128"/>
                <a:ea typeface="メイリオ" panose="020B0604030504040204" pitchFamily="50" charset="-128"/>
              </a:rPr>
              <a:t>監査の結果受領委任の</a:t>
            </a:r>
            <a:br>
              <a:rPr lang="en-US" altLang="ja-JP" sz="3600">
                <a:latin typeface="メイリオ" panose="020B0604030504040204" pitchFamily="50" charset="-128"/>
                <a:ea typeface="メイリオ" panose="020B0604030504040204" pitchFamily="50" charset="-128"/>
              </a:rPr>
            </a:br>
            <a:r>
              <a:rPr lang="ja-JP" altLang="en-US" sz="3600">
                <a:latin typeface="メイリオ" panose="020B0604030504040204" pitchFamily="50" charset="-128"/>
                <a:ea typeface="メイリオ" panose="020B0604030504040204" pitchFamily="50" charset="-128"/>
              </a:rPr>
              <a:t>取扱いの中止となった場合</a:t>
            </a:r>
          </a:p>
        </p:txBody>
      </p:sp>
      <p:sp>
        <p:nvSpPr>
          <p:cNvPr id="330755" name="Rectangle 3"/>
          <p:cNvSpPr>
            <a:spLocks noGrp="1" noChangeArrowheads="1"/>
          </p:cNvSpPr>
          <p:nvPr>
            <p:ph idx="1"/>
          </p:nvPr>
        </p:nvSpPr>
        <p:spPr>
          <a:xfrm>
            <a:off x="323528" y="1340768"/>
            <a:ext cx="8568952" cy="5256584"/>
          </a:xfrm>
        </p:spPr>
        <p:txBody>
          <a:bodyPr anchor="ctr" anchorCtr="0">
            <a:noAutofit/>
          </a:bodyPr>
          <a:lstStyle/>
          <a:p>
            <a:pPr>
              <a:lnSpc>
                <a:spcPct val="90000"/>
              </a:lnSpc>
              <a:buNone/>
              <a:defRPr/>
            </a:pPr>
            <a:r>
              <a:rPr lang="ja-JP" altLang="en-US" sz="2600">
                <a:latin typeface="メイリオ" panose="020B0604030504040204" pitchFamily="50" charset="-128"/>
                <a:ea typeface="メイリオ" panose="020B0604030504040204" pitchFamily="50" charset="-128"/>
              </a:rPr>
              <a:t>　・不正又は著しい不当の事実が認められた場合は、　</a:t>
            </a:r>
            <a:endParaRPr lang="en-US" altLang="ja-JP" sz="2600">
              <a:latin typeface="メイリオ" panose="020B0604030504040204" pitchFamily="50" charset="-128"/>
              <a:ea typeface="メイリオ" panose="020B0604030504040204" pitchFamily="50" charset="-128"/>
            </a:endParaRPr>
          </a:p>
          <a:p>
            <a:pPr>
              <a:lnSpc>
                <a:spcPct val="90000"/>
              </a:lnSpc>
              <a:buNone/>
              <a:defRPr/>
            </a:pPr>
            <a:r>
              <a:rPr lang="ja-JP" altLang="en-US" sz="2600">
                <a:latin typeface="メイリオ" panose="020B0604030504040204" pitchFamily="50" charset="-128"/>
                <a:ea typeface="メイリオ" panose="020B0604030504040204" pitchFamily="50" charset="-128"/>
              </a:rPr>
              <a:t>　　受領委任の取扱いが中止され、原則として中止</a:t>
            </a:r>
            <a:endParaRPr lang="en-US" altLang="ja-JP" sz="2600">
              <a:latin typeface="メイリオ" panose="020B0604030504040204" pitchFamily="50" charset="-128"/>
              <a:ea typeface="メイリオ" panose="020B0604030504040204" pitchFamily="50" charset="-128"/>
            </a:endParaRPr>
          </a:p>
          <a:p>
            <a:pPr>
              <a:lnSpc>
                <a:spcPct val="90000"/>
              </a:lnSpc>
              <a:buNone/>
              <a:defRPr/>
            </a:pPr>
            <a:r>
              <a:rPr lang="ja-JP" altLang="en-US" sz="2600">
                <a:latin typeface="メイリオ" panose="020B0604030504040204" pitchFamily="50" charset="-128"/>
                <a:ea typeface="メイリオ" panose="020B0604030504040204" pitchFamily="50" charset="-128"/>
              </a:rPr>
              <a:t>　　後５年間は受領委任の取扱いができない</a:t>
            </a:r>
          </a:p>
          <a:p>
            <a:pPr>
              <a:lnSpc>
                <a:spcPct val="90000"/>
              </a:lnSpc>
              <a:buNone/>
              <a:defRPr/>
            </a:pPr>
            <a:r>
              <a:rPr lang="ja-JP" altLang="en-US" sz="2600">
                <a:latin typeface="メイリオ" panose="020B0604030504040204" pitchFamily="50" charset="-128"/>
                <a:ea typeface="メイリオ" panose="020B0604030504040204" pitchFamily="50" charset="-128"/>
              </a:rPr>
              <a:t>　・不正・不当に請求した療養費は、保険者へ返還す</a:t>
            </a:r>
            <a:endParaRPr lang="en-US" altLang="ja-JP" sz="2600">
              <a:latin typeface="メイリオ" panose="020B0604030504040204" pitchFamily="50" charset="-128"/>
              <a:ea typeface="メイリオ" panose="020B0604030504040204" pitchFamily="50" charset="-128"/>
            </a:endParaRPr>
          </a:p>
          <a:p>
            <a:pPr>
              <a:lnSpc>
                <a:spcPct val="90000"/>
              </a:lnSpc>
              <a:buNone/>
              <a:defRPr/>
            </a:pPr>
            <a:r>
              <a:rPr lang="ja-JP" altLang="en-US" sz="2600">
                <a:latin typeface="メイリオ" panose="020B0604030504040204" pitchFamily="50" charset="-128"/>
                <a:ea typeface="メイリオ" panose="020B0604030504040204" pitchFamily="50" charset="-128"/>
              </a:rPr>
              <a:t>　　</a:t>
            </a:r>
            <a:r>
              <a:rPr lang="ja-JP" altLang="en-US" sz="2600" err="1">
                <a:latin typeface="メイリオ" panose="020B0604030504040204" pitchFamily="50" charset="-128"/>
                <a:ea typeface="メイリオ" panose="020B0604030504040204" pitchFamily="50" charset="-128"/>
              </a:rPr>
              <a:t>る</a:t>
            </a:r>
            <a:r>
              <a:rPr lang="ja-JP" altLang="en-US" sz="2600">
                <a:latin typeface="メイリオ" panose="020B0604030504040204" pitchFamily="50" charset="-128"/>
                <a:ea typeface="メイリオ" panose="020B0604030504040204" pitchFamily="50" charset="-128"/>
              </a:rPr>
              <a:t>こととなる</a:t>
            </a:r>
            <a:endParaRPr lang="en-US" altLang="ja-JP" sz="2600">
              <a:latin typeface="メイリオ" panose="020B0604030504040204" pitchFamily="50" charset="-128"/>
              <a:ea typeface="メイリオ" panose="020B0604030504040204" pitchFamily="50" charset="-128"/>
            </a:endParaRPr>
          </a:p>
          <a:p>
            <a:pPr>
              <a:lnSpc>
                <a:spcPct val="90000"/>
              </a:lnSpc>
              <a:buNone/>
              <a:defRPr/>
            </a:pPr>
            <a:r>
              <a:rPr lang="ja-JP" altLang="en-US" sz="2600">
                <a:latin typeface="メイリオ" panose="020B0604030504040204" pitchFamily="50" charset="-128"/>
                <a:ea typeface="メイリオ" panose="020B0604030504040204" pitchFamily="50" charset="-128"/>
              </a:rPr>
              <a:t>　・受領委任の取扱いの中止を行ったものは、報道機</a:t>
            </a:r>
            <a:endParaRPr lang="en-US" altLang="ja-JP" sz="2600">
              <a:latin typeface="メイリオ" panose="020B0604030504040204" pitchFamily="50" charset="-128"/>
              <a:ea typeface="メイリオ" panose="020B0604030504040204" pitchFamily="50" charset="-128"/>
            </a:endParaRPr>
          </a:p>
          <a:p>
            <a:pPr>
              <a:lnSpc>
                <a:spcPct val="90000"/>
              </a:lnSpc>
              <a:buNone/>
              <a:defRPr/>
            </a:pPr>
            <a:r>
              <a:rPr lang="ja-JP" altLang="en-US" sz="2600">
                <a:latin typeface="メイリオ" panose="020B0604030504040204" pitchFamily="50" charset="-128"/>
                <a:ea typeface="メイリオ" panose="020B0604030504040204" pitchFamily="50" charset="-128"/>
              </a:rPr>
              <a:t>　　関に公表される</a:t>
            </a:r>
            <a:endParaRPr lang="en-US" altLang="ja-JP" sz="2600">
              <a:latin typeface="メイリオ" panose="020B0604030504040204" pitchFamily="50" charset="-128"/>
              <a:ea typeface="メイリオ" panose="020B0604030504040204" pitchFamily="50" charset="-128"/>
            </a:endParaRPr>
          </a:p>
          <a:p>
            <a:pPr>
              <a:lnSpc>
                <a:spcPct val="90000"/>
              </a:lnSpc>
              <a:buNone/>
              <a:defRPr/>
            </a:pPr>
            <a:r>
              <a:rPr lang="ja-JP" altLang="en-US" sz="2600">
                <a:latin typeface="メイリオ" panose="020B0604030504040204" pitchFamily="50" charset="-128"/>
                <a:ea typeface="メイリオ" panose="020B0604030504040204" pitchFamily="50" charset="-128"/>
              </a:rPr>
              <a:t>　・行政処分の対象となる（免許の取消、停止）</a:t>
            </a:r>
            <a:endParaRPr lang="en-US" altLang="ja-JP" sz="2600">
              <a:latin typeface="メイリオ" panose="020B0604030504040204" pitchFamily="50" charset="-128"/>
              <a:ea typeface="メイリオ" panose="020B0604030504040204" pitchFamily="50" charset="-128"/>
            </a:endParaRPr>
          </a:p>
          <a:p>
            <a:pPr>
              <a:lnSpc>
                <a:spcPct val="90000"/>
              </a:lnSpc>
              <a:buNone/>
              <a:defRPr/>
            </a:pPr>
            <a:r>
              <a:rPr lang="ja-JP" altLang="en-US" sz="2600">
                <a:latin typeface="メイリオ" panose="020B0604030504040204" pitchFamily="50" charset="-128"/>
                <a:ea typeface="メイリオ" panose="020B0604030504040204" pitchFamily="50" charset="-128"/>
              </a:rPr>
              <a:t>　・刑事告発の対象となる　等</a:t>
            </a:r>
            <a:endParaRPr lang="en-US" altLang="ja-JP" sz="2600">
              <a:latin typeface="メイリオ" panose="020B0604030504040204" pitchFamily="50" charset="-128"/>
              <a:ea typeface="メイリオ" panose="020B0604030504040204" pitchFamily="50" charset="-128"/>
            </a:endParaRPr>
          </a:p>
        </p:txBody>
      </p:sp>
      <p:sp>
        <p:nvSpPr>
          <p:cNvPr id="5" name="スライド番号プレースホルダ 3"/>
          <p:cNvSpPr>
            <a:spLocks noGrp="1"/>
          </p:cNvSpPr>
          <p:nvPr>
            <p:ph type="sldNum" sz="quarter" idx="12"/>
          </p:nvPr>
        </p:nvSpPr>
        <p:spPr>
          <a:xfrm>
            <a:off x="6643702" y="6360408"/>
            <a:ext cx="2133600" cy="365125"/>
          </a:xfrm>
        </p:spPr>
        <p:txBody>
          <a:bodyPr/>
          <a:lstStyle/>
          <a:p>
            <a:pPr algn="r">
              <a:defRPr/>
            </a:pPr>
            <a:fld id="{BD8702F6-9171-4D61-9430-870447FA39ED}" type="slidenum">
              <a:rPr lang="en-US" altLang="ja-JP" sz="2400"/>
              <a:pPr algn="r">
                <a:defRPr/>
              </a:pPr>
              <a:t>94</a:t>
            </a:fld>
            <a:endParaRPr lang="en-US" altLang="ja-JP" sz="2400" dirty="0"/>
          </a:p>
        </p:txBody>
      </p:sp>
      <p:sp>
        <p:nvSpPr>
          <p:cNvPr id="2" name="角丸四角形 1"/>
          <p:cNvSpPr/>
          <p:nvPr/>
        </p:nvSpPr>
        <p:spPr>
          <a:xfrm>
            <a:off x="323528" y="1556792"/>
            <a:ext cx="8453774" cy="4896543"/>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tx1"/>
              </a:solidFill>
            </a:endParaRPr>
          </a:p>
        </p:txBody>
      </p:sp>
    </p:spTree>
    <p:extLst>
      <p:ext uri="{BB962C8B-B14F-4D97-AF65-F5344CB8AC3E}">
        <p14:creationId xmlns:p14="http://schemas.microsoft.com/office/powerpoint/2010/main" val="205777030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D9D703-5948-40EC-A5D0-9464E7991EB9}" type="slidenum">
              <a:rPr kumimoji="1" lang="ja-JP" altLang="en-US" sz="2400" b="0" i="0" u="none" strike="noStrike" kern="1200" cap="none" spc="0" normalizeH="0" baseline="0" noProof="0" smtClean="0">
                <a:ln>
                  <a:noFill/>
                </a:ln>
                <a:solidFill>
                  <a:prstClr val="black">
                    <a:tint val="75000"/>
                  </a:prstClr>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1" lang="ja-JP" altLang="en-US" sz="2400" b="0" i="0" u="none" strike="noStrike" kern="1200" cap="none" spc="0" normalizeH="0" baseline="0" noProof="0">
              <a:ln>
                <a:noFill/>
              </a:ln>
              <a:solidFill>
                <a:prstClr val="black">
                  <a:tint val="75000"/>
                </a:prstClr>
              </a:solidFill>
              <a:effectLst/>
              <a:uLnTx/>
              <a:uFillTx/>
              <a:latin typeface="Calibri"/>
              <a:ea typeface="ＭＳ Ｐゴシック" panose="020B0600070205080204" pitchFamily="50" charset="-128"/>
              <a:cs typeface="+mn-cs"/>
            </a:endParaRPr>
          </a:p>
        </p:txBody>
      </p:sp>
      <p:sp>
        <p:nvSpPr>
          <p:cNvPr id="7" name="テキスト ボックス 1"/>
          <p:cNvSpPr txBox="1"/>
          <p:nvPr/>
        </p:nvSpPr>
        <p:spPr>
          <a:xfrm>
            <a:off x="613757" y="116096"/>
            <a:ext cx="7920880" cy="3600400"/>
          </a:xfrm>
          <a:prstGeom prst="rect">
            <a:avLst/>
          </a:prstGeom>
          <a:noFill/>
          <a:ln w="3810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180000" tIns="144000" rIns="10800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ts val="2800"/>
              </a:lnSpc>
              <a:spcBef>
                <a:spcPts val="0"/>
              </a:spcBef>
              <a:spcAft>
                <a:spcPts val="0"/>
              </a:spcAft>
              <a:buClrTx/>
              <a:buSzTx/>
              <a:buFontTx/>
              <a:buNone/>
              <a:tabLst/>
              <a:defRPr/>
            </a:pPr>
            <a:r>
              <a:rPr kumimoji="1" lang="ja-JP" altLang="en-US" sz="2000" b="0" i="0" u="none" strike="noStrike" kern="1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令和３年１月から、</a:t>
            </a:r>
            <a:endParaRPr kumimoji="1" lang="en-US" altLang="ja-JP" sz="2000" b="0" i="0" u="none" strike="noStrike" kern="1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1" lang="ja-JP" altLang="en-US" sz="3200" b="1" i="0" u="sng" strike="noStrike" kern="1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はり師、きゅう師及びあん摩マッサージ指圧師の施術に係る</a:t>
            </a:r>
            <a:r>
              <a:rPr kumimoji="1" lang="ja-JP" altLang="ja-JP" sz="3200" b="1" i="0" u="sng" strike="noStrike" kern="1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療養費の受領委任</a:t>
            </a:r>
            <a:r>
              <a:rPr kumimoji="1" lang="ja-JP" altLang="en-US" sz="3200" b="1" i="0" u="sng" strike="noStrike" kern="1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を取扱う</a:t>
            </a:r>
            <a:r>
              <a:rPr kumimoji="1" lang="en-US" altLang="ja-JP" sz="3200" b="1" i="0" u="sng" strike="noStrike" kern="1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3200" b="1" i="0" u="sng" strike="noStrike" kern="1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施術管理者」の申出の際 </a:t>
            </a:r>
            <a:r>
              <a:rPr kumimoji="1" lang="ja-JP" altLang="en-US" sz="2400" b="0" i="0" u="none" strike="noStrike" kern="1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は、</a:t>
            </a:r>
            <a:endParaRPr kumimoji="1" lang="en-US" altLang="ja-JP" sz="2400" b="0" i="0" u="none" strike="noStrike" kern="1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1" lang="ja-JP" altLang="en-US" sz="3200" b="1" i="0" u="sng" strike="noStrike" kern="1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実務経験と研修の受講 </a:t>
            </a:r>
            <a:r>
              <a:rPr kumimoji="1" lang="ja-JP" altLang="en-US" sz="2400" b="0" i="0" u="sng" strike="noStrike" kern="1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が </a:t>
            </a:r>
            <a:r>
              <a:rPr kumimoji="1" lang="ja-JP" altLang="en-US" sz="3200" b="1" i="0" u="sng" strike="noStrike" kern="1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要件 </a:t>
            </a:r>
            <a:r>
              <a:rPr kumimoji="1" lang="ja-JP" altLang="en-US" sz="2400" b="0" i="0" u="none" strike="noStrike" kern="1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となります。</a:t>
            </a:r>
            <a:endParaRPr kumimoji="1" lang="en-US" altLang="ja-JP" sz="2400" b="0" i="0" u="none" strike="noStrike" kern="100" cap="none" spc="0" normalizeH="0" baseline="0" noProof="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正方形/長方形 1"/>
          <p:cNvSpPr/>
          <p:nvPr/>
        </p:nvSpPr>
        <p:spPr>
          <a:xfrm>
            <a:off x="891156" y="3788283"/>
            <a:ext cx="7677286" cy="1374735"/>
          </a:xfrm>
          <a:prstGeom prst="rect">
            <a:avLst/>
          </a:prstGeom>
        </p:spPr>
        <p:txBody>
          <a:bodyPr wrap="square">
            <a:spAutoFit/>
          </a:bodyPr>
          <a:lstStyle/>
          <a:p>
            <a:pPr lvl="0">
              <a:lnSpc>
                <a:spcPts val="2000"/>
              </a:lnSpc>
            </a:pPr>
            <a:r>
              <a:rPr lang="ja-JP" altLang="en-US" sz="2000" kern="1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○はり師、きゅう師及びあん摩マッサージ指圧師の施術に係る療養費の</a:t>
            </a:r>
            <a:r>
              <a:rPr kumimoji="1" lang="ja-JP" altLang="en-US" sz="2000" b="0" i="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受領委任の取扱いを管理する「施術管理者」になるための要件について、これまでは原則施術者の資格のみとされていましたが、令和３年１月から新たに、資格取得後の「実務経験」と「研修の受講」が要件として追加されています。</a:t>
            </a:r>
            <a:endParaRPr kumimoji="1" lang="en-US" altLang="ja-JP" sz="2000" b="0" i="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 name="正方形/長方形 5"/>
          <p:cNvSpPr/>
          <p:nvPr/>
        </p:nvSpPr>
        <p:spPr>
          <a:xfrm>
            <a:off x="878216" y="5306593"/>
            <a:ext cx="7690226" cy="1131079"/>
          </a:xfrm>
          <a:prstGeom prst="rect">
            <a:avLst/>
          </a:prstGeom>
        </p:spPr>
        <p:txBody>
          <a:bodyPr wrap="square">
            <a:spAutoFit/>
          </a:bodyPr>
          <a:lstStyle/>
          <a:p>
            <a:pPr lvl="0">
              <a:lnSpc>
                <a:spcPts val="2000"/>
              </a:lnSpc>
            </a:pPr>
            <a:r>
              <a:rPr kumimoji="1" lang="ja-JP" altLang="en-US" sz="2000" b="0" i="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実施開始日（令和３年１月１日）より前において、既に受領委任の承諾を受けている施術管理者が実施開始日以降受領委任の取扱いを継続して行う場合は、実務経験・研修修了に関する書類を提出する必要はありません。　</a:t>
            </a:r>
            <a:endParaRPr kumimoji="1" lang="en-US" altLang="ja-JP" sz="2000" b="0" i="0" u="none" strike="noStrike" kern="1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 name="角丸四角形 8"/>
          <p:cNvSpPr/>
          <p:nvPr/>
        </p:nvSpPr>
        <p:spPr>
          <a:xfrm>
            <a:off x="381115" y="187883"/>
            <a:ext cx="8453774" cy="3385134"/>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tx1"/>
              </a:solidFill>
            </a:endParaRPr>
          </a:p>
        </p:txBody>
      </p:sp>
    </p:spTree>
    <p:extLst>
      <p:ext uri="{BB962C8B-B14F-4D97-AF65-F5344CB8AC3E}">
        <p14:creationId xmlns:p14="http://schemas.microsoft.com/office/powerpoint/2010/main" val="34225368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22FD1E-D166-4D93-A47A-E1ADB2E8139A}" type="slidenum">
              <a:rPr kumimoji="1" lang="ja-JP" altLang="en-US" sz="2400" b="0" i="0" u="none" strike="noStrike" kern="1200" cap="none" spc="0" normalizeH="0" baseline="0" noProof="0" smtClean="0">
                <a:ln>
                  <a:noFill/>
                </a:ln>
                <a:solidFill>
                  <a:prstClr val="black">
                    <a:tint val="75000"/>
                  </a:prstClr>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1" lang="ja-JP" altLang="en-US" sz="2400" b="0" i="0" u="none" strike="noStrike" kern="1200" cap="none" spc="0" normalizeH="0" baseline="0" noProof="0">
              <a:ln>
                <a:noFill/>
              </a:ln>
              <a:solidFill>
                <a:prstClr val="black">
                  <a:tint val="75000"/>
                </a:prstClr>
              </a:solidFill>
              <a:effectLst/>
              <a:uLnTx/>
              <a:uFillTx/>
              <a:latin typeface="Calibri"/>
              <a:ea typeface="ＭＳ Ｐゴシック" panose="020B0600070205080204" pitchFamily="50" charset="-128"/>
              <a:cs typeface="+mn-cs"/>
            </a:endParaRPr>
          </a:p>
        </p:txBody>
      </p:sp>
      <p:sp>
        <p:nvSpPr>
          <p:cNvPr id="3" name="テキスト ボックス 2"/>
          <p:cNvSpPr txBox="1"/>
          <p:nvPr/>
        </p:nvSpPr>
        <p:spPr>
          <a:xfrm>
            <a:off x="307312" y="1134838"/>
            <a:ext cx="8379488" cy="4991110"/>
          </a:xfrm>
          <a:prstGeom prst="rect">
            <a:avLst/>
          </a:prstGeom>
          <a:noFill/>
        </p:spPr>
        <p:txBody>
          <a:bodyPr wrap="square">
            <a:spAutoFit/>
          </a:bodyPr>
          <a:lstStyle/>
          <a:p>
            <a:pPr marL="0" marR="0" lvl="0" indent="0" algn="l" defTabSz="914400" rtl="0" eaLnBrk="1" fontAlgn="auto" latinLnBrk="0" hangingPunct="1">
              <a:lnSpc>
                <a:spcPts val="2800"/>
              </a:lnSpc>
              <a:spcBef>
                <a:spcPts val="0"/>
              </a:spcBef>
              <a:spcAft>
                <a:spcPts val="0"/>
              </a:spcAft>
              <a:buClrTx/>
              <a:buSzTx/>
              <a:buFontTx/>
              <a:buNone/>
              <a:tabLst/>
              <a:defRPr/>
            </a:pPr>
            <a:r>
              <a:rPr kumimoji="1" lang="ja-JP" altLang="en-US" sz="220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　施術者の資格取得後の期間とし、はり、きゅう又はあん摩　</a:t>
            </a:r>
            <a:endParaRPr kumimoji="1" lang="en-US" altLang="ja-JP" sz="220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ts val="2800"/>
              </a:lnSpc>
              <a:spcBef>
                <a:spcPts val="0"/>
              </a:spcBef>
              <a:spcAft>
                <a:spcPts val="0"/>
              </a:spcAft>
              <a:buClrTx/>
              <a:buSzTx/>
              <a:buFontTx/>
              <a:buNone/>
              <a:tabLst/>
              <a:defRPr/>
            </a:pPr>
            <a:r>
              <a:rPr kumimoji="1" lang="ja-JP" altLang="en-US" sz="220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　マッサージ指圧でそれぞれ１年間必要。</a:t>
            </a:r>
            <a:endParaRPr kumimoji="1" lang="en-US" altLang="ja-JP" sz="2200" i="1"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lvl="0">
              <a:lnSpc>
                <a:spcPts val="2800"/>
              </a:lnSpc>
              <a:spcBef>
                <a:spcPts val="600"/>
              </a:spcBef>
              <a:defRPr/>
            </a:pPr>
            <a:r>
              <a:rPr lang="ja-JP" altLang="en-US" sz="2200" dirty="0">
                <a:latin typeface="メイリオ" panose="020B0604030504040204" pitchFamily="50" charset="-128"/>
                <a:ea typeface="メイリオ" panose="020B0604030504040204" pitchFamily="50" charset="-128"/>
                <a:cs typeface="メイリオ" panose="020B0604030504040204" pitchFamily="50" charset="-128"/>
              </a:rPr>
              <a:t>・　実務経験の期間の証明は「実務経験期間証明書」による。</a:t>
            </a:r>
            <a:endParaRPr lang="en-US" altLang="ja-JP" sz="2200" dirty="0">
              <a:latin typeface="メイリオ" panose="020B0604030504040204" pitchFamily="50" charset="-128"/>
              <a:ea typeface="メイリオ" panose="020B0604030504040204" pitchFamily="50" charset="-128"/>
              <a:cs typeface="メイリオ" panose="020B0604030504040204" pitchFamily="50" charset="-128"/>
            </a:endParaRPr>
          </a:p>
          <a:p>
            <a:pPr lvl="0">
              <a:lnSpc>
                <a:spcPts val="2800"/>
              </a:lnSpc>
              <a:defRPr/>
            </a:pPr>
            <a:r>
              <a:rPr lang="en-US" altLang="ja-JP" sz="2200"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2200" dirty="0">
                <a:latin typeface="メイリオ" panose="020B0604030504040204" pitchFamily="50" charset="-128"/>
                <a:ea typeface="メイリオ" panose="020B0604030504040204" pitchFamily="50" charset="-128"/>
                <a:cs typeface="メイリオ" panose="020B0604030504040204" pitchFamily="50" charset="-128"/>
              </a:rPr>
              <a:t>  なお、施術所が受領委任の取扱いを承諾されていない場合は、 </a:t>
            </a:r>
            <a:endParaRPr lang="en-US" altLang="ja-JP" sz="2200" dirty="0">
              <a:latin typeface="メイリオ" panose="020B0604030504040204" pitchFamily="50" charset="-128"/>
              <a:ea typeface="メイリオ" panose="020B0604030504040204" pitchFamily="50" charset="-128"/>
              <a:cs typeface="メイリオ" panose="020B0604030504040204" pitchFamily="50" charset="-128"/>
            </a:endParaRPr>
          </a:p>
          <a:p>
            <a:pPr lvl="0">
              <a:lnSpc>
                <a:spcPts val="2800"/>
              </a:lnSpc>
              <a:defRPr/>
            </a:pPr>
            <a:r>
              <a:rPr lang="en-US" altLang="ja-JP" sz="2200"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2200" dirty="0">
                <a:latin typeface="メイリオ" panose="020B0604030504040204" pitchFamily="50" charset="-128"/>
                <a:ea typeface="メイリオ" panose="020B0604030504040204" pitchFamily="50" charset="-128"/>
                <a:cs typeface="メイリオ" panose="020B0604030504040204" pitchFamily="50" charset="-128"/>
              </a:rPr>
              <a:t>開設者が保健所に届け出た施術所開設（変更）届の副本の写し</a:t>
            </a:r>
            <a:endParaRPr lang="en-US" altLang="ja-JP" sz="2200" dirty="0">
              <a:latin typeface="メイリオ" panose="020B0604030504040204" pitchFamily="50" charset="-128"/>
              <a:ea typeface="メイリオ" panose="020B0604030504040204" pitchFamily="50" charset="-128"/>
              <a:cs typeface="メイリオ" panose="020B0604030504040204" pitchFamily="50" charset="-128"/>
            </a:endParaRPr>
          </a:p>
          <a:p>
            <a:pPr lvl="0">
              <a:lnSpc>
                <a:spcPts val="2800"/>
              </a:lnSpc>
              <a:defRPr/>
            </a:pPr>
            <a:r>
              <a:rPr lang="en-US" altLang="ja-JP" sz="2200"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2200" dirty="0">
                <a:latin typeface="メイリオ" panose="020B0604030504040204" pitchFamily="50" charset="-128"/>
                <a:ea typeface="メイリオ" panose="020B0604030504040204" pitchFamily="50" charset="-128"/>
                <a:cs typeface="メイリオ" panose="020B0604030504040204" pitchFamily="50" charset="-128"/>
              </a:rPr>
              <a:t>を添付する。</a:t>
            </a:r>
          </a:p>
          <a:p>
            <a:pPr lvl="0" algn="just">
              <a:lnSpc>
                <a:spcPts val="2800"/>
              </a:lnSpc>
              <a:spcBef>
                <a:spcPts val="600"/>
              </a:spcBef>
              <a:defRPr/>
            </a:pPr>
            <a:r>
              <a:rPr lang="ja-JP" altLang="en-US" sz="2200" dirty="0">
                <a:latin typeface="メイリオ" panose="020B0604030504040204" pitchFamily="50" charset="-128"/>
                <a:ea typeface="メイリオ" panose="020B0604030504040204" pitchFamily="50" charset="-128"/>
                <a:cs typeface="メイリオ" panose="020B0604030504040204" pitchFamily="50" charset="-128"/>
              </a:rPr>
              <a:t>・　「実務経験期間証明書」は、申出者が施術所で経験者と勤務　</a:t>
            </a:r>
            <a:endParaRPr lang="en-US" altLang="ja-JP" sz="2200" dirty="0">
              <a:latin typeface="メイリオ" panose="020B0604030504040204" pitchFamily="50" charset="-128"/>
              <a:ea typeface="メイリオ" panose="020B0604030504040204" pitchFamily="50" charset="-128"/>
              <a:cs typeface="メイリオ" panose="020B0604030504040204" pitchFamily="50" charset="-128"/>
            </a:endParaRPr>
          </a:p>
          <a:p>
            <a:pPr lvl="0" algn="just">
              <a:lnSpc>
                <a:spcPts val="2800"/>
              </a:lnSpc>
              <a:defRPr/>
            </a:pPr>
            <a:r>
              <a:rPr lang="ja-JP" altLang="en-US" sz="2200" dirty="0">
                <a:latin typeface="メイリオ" panose="020B0604030504040204" pitchFamily="50" charset="-128"/>
                <a:ea typeface="メイリオ" panose="020B0604030504040204" pitchFamily="50" charset="-128"/>
                <a:cs typeface="メイリオ" panose="020B0604030504040204" pitchFamily="50" charset="-128"/>
              </a:rPr>
              <a:t>　した期間について、申出者が実務に従事した施術所の開設者又</a:t>
            </a:r>
            <a:endParaRPr lang="en-US" altLang="ja-JP" sz="2200" dirty="0">
              <a:latin typeface="メイリオ" panose="020B0604030504040204" pitchFamily="50" charset="-128"/>
              <a:ea typeface="メイリオ" panose="020B0604030504040204" pitchFamily="50" charset="-128"/>
              <a:cs typeface="メイリオ" panose="020B0604030504040204" pitchFamily="50" charset="-128"/>
            </a:endParaRPr>
          </a:p>
          <a:p>
            <a:pPr lvl="0" algn="just">
              <a:lnSpc>
                <a:spcPts val="2800"/>
              </a:lnSpc>
              <a:defRPr/>
            </a:pPr>
            <a:r>
              <a:rPr lang="ja-JP" altLang="en-US" sz="2200" dirty="0">
                <a:latin typeface="メイリオ" panose="020B0604030504040204" pitchFamily="50" charset="-128"/>
                <a:ea typeface="メイリオ" panose="020B0604030504040204" pitchFamily="50" charset="-128"/>
                <a:cs typeface="メイリオ" panose="020B0604030504040204" pitchFamily="50" charset="-128"/>
              </a:rPr>
              <a:t>　は施術管理者が証明する。</a:t>
            </a:r>
          </a:p>
          <a:p>
            <a:pPr marL="0" marR="0" lvl="0" indent="0" algn="just" defTabSz="914400" rtl="0" eaLnBrk="1" fontAlgn="auto" latinLnBrk="0" hangingPunct="1">
              <a:lnSpc>
                <a:spcPts val="2800"/>
              </a:lnSpc>
              <a:spcBef>
                <a:spcPts val="600"/>
              </a:spcBef>
              <a:spcAft>
                <a:spcPts val="0"/>
              </a:spcAft>
              <a:buClrTx/>
              <a:buSzTx/>
              <a:buFontTx/>
              <a:buNone/>
              <a:tabLst/>
              <a:defRPr/>
            </a:pPr>
            <a:r>
              <a:rPr kumimoji="1" lang="ja-JP" altLang="en-US" sz="220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　実務経験の期間を証明する施術所の開設者又は施術管理者は、</a:t>
            </a:r>
            <a:endParaRPr kumimoji="1" lang="en-US" altLang="ja-JP" sz="220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just" defTabSz="914400" rtl="0" eaLnBrk="1" fontAlgn="auto" latinLnBrk="0" hangingPunct="1">
              <a:lnSpc>
                <a:spcPts val="2800"/>
              </a:lnSpc>
              <a:spcBef>
                <a:spcPts val="0"/>
              </a:spcBef>
              <a:spcAft>
                <a:spcPts val="0"/>
              </a:spcAft>
              <a:buClrTx/>
              <a:buSzTx/>
              <a:buFontTx/>
              <a:buNone/>
              <a:tabLst/>
              <a:defRPr/>
            </a:pPr>
            <a:r>
              <a:rPr lang="en-US" altLang="ja-JP" sz="2200" dirty="0">
                <a:latin typeface="メイリオ" panose="020B0604030504040204" pitchFamily="50" charset="-128"/>
                <a:ea typeface="メイリオ" panose="020B0604030504040204" pitchFamily="50" charset="-128"/>
                <a:cs typeface="メイリオ" panose="020B0604030504040204" pitchFamily="50" charset="-128"/>
              </a:rPr>
              <a:t>   </a:t>
            </a:r>
            <a:r>
              <a:rPr kumimoji="1" lang="ja-JP" altLang="en-US" sz="220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施術所に勤務を希望する申出者に対し、不利益な取扱い</a:t>
            </a:r>
            <a:r>
              <a:rPr lang="ja-JP" altLang="en-US" sz="2200" dirty="0">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220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例え   </a:t>
            </a:r>
            <a:endParaRPr kumimoji="1" lang="en-US" altLang="ja-JP" sz="220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just" defTabSz="914400" rtl="0" eaLnBrk="1" fontAlgn="auto" latinLnBrk="0" hangingPunct="1">
              <a:lnSpc>
                <a:spcPts val="2800"/>
              </a:lnSpc>
              <a:spcBef>
                <a:spcPts val="0"/>
              </a:spcBef>
              <a:spcAft>
                <a:spcPts val="0"/>
              </a:spcAft>
              <a:buClrTx/>
              <a:buSzTx/>
              <a:buFontTx/>
              <a:buNone/>
              <a:tabLst/>
              <a:defRPr/>
            </a:pPr>
            <a:r>
              <a:rPr lang="en-US" altLang="ja-JP" sz="2200" dirty="0">
                <a:latin typeface="メイリオ" panose="020B0604030504040204" pitchFamily="50" charset="-128"/>
                <a:ea typeface="メイリオ" panose="020B0604030504040204" pitchFamily="50" charset="-128"/>
                <a:cs typeface="メイリオ" panose="020B0604030504040204" pitchFamily="50" charset="-128"/>
              </a:rPr>
              <a:t>   </a:t>
            </a:r>
            <a:r>
              <a:rPr kumimoji="1" lang="ja-JP" altLang="en-US" sz="220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ば証明する代わりに施術者に無償で勤務させる等）を行わない</a:t>
            </a:r>
            <a:endParaRPr kumimoji="1" lang="en-US" altLang="ja-JP" sz="220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just" defTabSz="914400" rtl="0" eaLnBrk="1" fontAlgn="auto" latinLnBrk="0" hangingPunct="1">
              <a:lnSpc>
                <a:spcPts val="2800"/>
              </a:lnSpc>
              <a:spcBef>
                <a:spcPts val="0"/>
              </a:spcBef>
              <a:spcAft>
                <a:spcPts val="0"/>
              </a:spcAft>
              <a:buClrTx/>
              <a:buSzTx/>
              <a:buFontTx/>
              <a:buNone/>
              <a:tabLst/>
              <a:defRPr/>
            </a:pPr>
            <a:r>
              <a:rPr lang="en-US" altLang="ja-JP" sz="2200" dirty="0">
                <a:latin typeface="メイリオ" panose="020B0604030504040204" pitchFamily="50" charset="-128"/>
                <a:ea typeface="メイリオ" panose="020B0604030504040204" pitchFamily="50" charset="-128"/>
                <a:cs typeface="メイリオ" panose="020B0604030504040204" pitchFamily="50" charset="-128"/>
              </a:rPr>
              <a:t>   </a:t>
            </a:r>
            <a:r>
              <a:rPr kumimoji="1" lang="ja-JP" altLang="en-US" sz="220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こと。</a:t>
            </a:r>
            <a:endParaRPr kumimoji="1" lang="en-US" altLang="ja-JP" sz="220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 name="テキスト ボックス 4"/>
          <p:cNvSpPr txBox="1"/>
          <p:nvPr/>
        </p:nvSpPr>
        <p:spPr>
          <a:xfrm>
            <a:off x="307312" y="521535"/>
            <a:ext cx="2824528"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800" b="0" u="none" strike="noStrike" kern="1200" cap="none" spc="0" normalizeH="0" baseline="0" noProof="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2800" b="0" u="none" strike="noStrike" kern="1200" cap="none" spc="0" normalizeH="0" baseline="0" noProof="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実務経験</a:t>
            </a:r>
            <a:r>
              <a:rPr kumimoji="1" lang="en-US" altLang="ja-JP" sz="2800" b="0" u="none" strike="noStrike" kern="1200" cap="none" spc="0" normalizeH="0" baseline="0" noProof="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a:t>
            </a:r>
          </a:p>
        </p:txBody>
      </p:sp>
    </p:spTree>
    <p:extLst>
      <p:ext uri="{BB962C8B-B14F-4D97-AF65-F5344CB8AC3E}">
        <p14:creationId xmlns:p14="http://schemas.microsoft.com/office/powerpoint/2010/main" val="1962049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22FD1E-D166-4D93-A47A-E1ADB2E8139A}" type="slidenum">
              <a:rPr kumimoji="1" lang="ja-JP" altLang="en-US" sz="2400" b="0" i="0" u="none" strike="noStrike" kern="1200" cap="none" spc="0" normalizeH="0" baseline="0" noProof="0" smtClean="0">
                <a:ln>
                  <a:noFill/>
                </a:ln>
                <a:solidFill>
                  <a:prstClr val="black">
                    <a:tint val="75000"/>
                  </a:prstClr>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1" lang="ja-JP" altLang="en-US" sz="2400" b="0" i="0" u="none" strike="noStrike" kern="1200" cap="none" spc="0" normalizeH="0" baseline="0" noProof="0">
              <a:ln>
                <a:noFill/>
              </a:ln>
              <a:solidFill>
                <a:prstClr val="black">
                  <a:tint val="75000"/>
                </a:prstClr>
              </a:solidFill>
              <a:effectLst/>
              <a:uLnTx/>
              <a:uFillTx/>
              <a:latin typeface="Calibri"/>
              <a:ea typeface="ＭＳ Ｐゴシック" panose="020B0600070205080204" pitchFamily="50" charset="-128"/>
              <a:cs typeface="+mn-cs"/>
            </a:endParaRPr>
          </a:p>
        </p:txBody>
      </p:sp>
      <p:sp>
        <p:nvSpPr>
          <p:cNvPr id="4" name="テキスト ボックス 3"/>
          <p:cNvSpPr txBox="1"/>
          <p:nvPr/>
        </p:nvSpPr>
        <p:spPr>
          <a:xfrm>
            <a:off x="338165" y="855876"/>
            <a:ext cx="8495072" cy="261610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200" b="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　登録を受けた研修機関において、</a:t>
            </a:r>
            <a:r>
              <a:rPr kumimoji="1" lang="ja-JP" altLang="en-US" sz="22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１６時間以上、２日間以上</a:t>
            </a:r>
            <a:endParaRPr kumimoji="1" lang="en-US" altLang="ja-JP" sz="22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2200" b="1" dirty="0">
                <a:latin typeface="メイリオ" panose="020B0604030504040204" pitchFamily="50" charset="-128"/>
                <a:ea typeface="メイリオ" panose="020B0604030504040204" pitchFamily="50" charset="-128"/>
                <a:cs typeface="メイリオ" panose="020B0604030504040204" pitchFamily="50" charset="-128"/>
              </a:rPr>
              <a:t>   </a:t>
            </a:r>
            <a:r>
              <a:rPr kumimoji="1" lang="ja-JP" altLang="en-US" sz="22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の研修</a:t>
            </a:r>
            <a:r>
              <a:rPr kumimoji="1" lang="ja-JP" altLang="en-US" sz="2200" b="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を受講する必要がある。</a:t>
            </a:r>
            <a:endParaRPr kumimoji="1" lang="en-US" altLang="ja-JP" sz="2200" b="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lvl="0">
              <a:spcBef>
                <a:spcPts val="600"/>
              </a:spcBef>
              <a:defRPr/>
            </a:pPr>
            <a:r>
              <a:rPr lang="ja-JP" altLang="en-US" sz="2200" dirty="0">
                <a:latin typeface="メイリオ" panose="020B0604030504040204" pitchFamily="50" charset="-128"/>
                <a:ea typeface="メイリオ" panose="020B0604030504040204" pitchFamily="50" charset="-128"/>
                <a:cs typeface="メイリオ" panose="020B0604030504040204" pitchFamily="50" charset="-128"/>
              </a:rPr>
              <a:t>・　研修の対象者は「あんまマッサージ指圧師免許証、はり師免</a:t>
            </a:r>
            <a:endParaRPr lang="en-US" altLang="ja-JP" sz="2200" dirty="0">
              <a:latin typeface="メイリオ" panose="020B0604030504040204" pitchFamily="50" charset="-128"/>
              <a:ea typeface="メイリオ" panose="020B0604030504040204" pitchFamily="50" charset="-128"/>
              <a:cs typeface="メイリオ" panose="020B0604030504040204" pitchFamily="50" charset="-128"/>
            </a:endParaRPr>
          </a:p>
          <a:p>
            <a:pPr lvl="0">
              <a:defRPr/>
            </a:pPr>
            <a:r>
              <a:rPr lang="en-US" altLang="ja-JP" sz="2200"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2200" dirty="0">
                <a:latin typeface="メイリオ" panose="020B0604030504040204" pitchFamily="50" charset="-128"/>
                <a:ea typeface="メイリオ" panose="020B0604030504040204" pitchFamily="50" charset="-128"/>
                <a:cs typeface="メイリオ" panose="020B0604030504040204" pitchFamily="50" charset="-128"/>
              </a:rPr>
              <a:t>許証又はきゅう師免許証」等の交付を受けたものとする。</a:t>
            </a:r>
            <a:endParaRPr lang="en-US" altLang="ja-JP" sz="2200" dirty="0">
              <a:latin typeface="メイリオ" panose="020B0604030504040204" pitchFamily="50" charset="-128"/>
              <a:ea typeface="メイリオ" panose="020B0604030504040204" pitchFamily="50" charset="-128"/>
              <a:cs typeface="メイリオ" panose="020B0604030504040204" pitchFamily="50" charset="-128"/>
            </a:endParaRPr>
          </a:p>
          <a:p>
            <a:pPr lvl="0">
              <a:spcBef>
                <a:spcPts val="600"/>
              </a:spcBef>
              <a:defRPr/>
            </a:pPr>
            <a:r>
              <a:rPr lang="ja-JP" altLang="en-US" sz="2200" dirty="0">
                <a:latin typeface="メイリオ" panose="020B0604030504040204" pitchFamily="50" charset="-128"/>
                <a:ea typeface="メイリオ" panose="020B0604030504040204" pitchFamily="50" charset="-128"/>
                <a:cs typeface="メイリオ" panose="020B0604030504040204" pitchFamily="50" charset="-128"/>
              </a:rPr>
              <a:t>・　研修機関において、発行される「研修修了証」</a:t>
            </a:r>
            <a:r>
              <a:rPr kumimoji="1" lang="ja-JP" altLang="en-US" sz="2200" b="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有効期間は</a:t>
            </a:r>
            <a:r>
              <a:rPr kumimoji="1" lang="ja-JP" altLang="en-US" sz="22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５</a:t>
            </a:r>
            <a:endParaRPr kumimoji="1" lang="en-US" altLang="ja-JP" sz="22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lvl="0">
              <a:defRPr/>
            </a:pPr>
            <a:r>
              <a:rPr lang="en-US" altLang="ja-JP" sz="2200" b="1" dirty="0">
                <a:latin typeface="メイリオ" panose="020B0604030504040204" pitchFamily="50" charset="-128"/>
                <a:ea typeface="メイリオ" panose="020B0604030504040204" pitchFamily="50" charset="-128"/>
                <a:cs typeface="メイリオ" panose="020B0604030504040204" pitchFamily="50" charset="-128"/>
              </a:rPr>
              <a:t>   </a:t>
            </a:r>
            <a:r>
              <a:rPr kumimoji="1" lang="ja-JP" altLang="en-US" sz="22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年間。</a:t>
            </a:r>
            <a:endParaRPr kumimoji="1" lang="en-US" altLang="ja-JP" sz="22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lvl="0">
              <a:defRPr/>
            </a:pPr>
            <a:r>
              <a:rPr kumimoji="1" lang="ja-JP" altLang="en-US" sz="2200" b="0" i="0" u="none" strike="noStrike" kern="1200" cap="none" spc="0" normalizeH="0" baseline="0" noProof="0" dirty="0">
                <a:ln>
                  <a:noFill/>
                </a:ln>
                <a:solidFill>
                  <a:prstClr val="black"/>
                </a:solidFill>
                <a:effectLst/>
                <a:uLnTx/>
                <a:uFillTx/>
                <a:latin typeface="+mn-ea"/>
                <a:cs typeface="メイリオ" panose="020B0604030504040204" pitchFamily="50" charset="-128"/>
              </a:rPr>
              <a:t>　</a:t>
            </a:r>
            <a:endParaRPr kumimoji="1" lang="en-US" altLang="ja-JP" sz="2200" b="0" i="0" u="none" strike="noStrike" kern="1200" cap="none" spc="0" normalizeH="0" baseline="0" noProof="0" dirty="0">
              <a:ln>
                <a:noFill/>
              </a:ln>
              <a:solidFill>
                <a:prstClr val="black"/>
              </a:solidFill>
              <a:effectLst/>
              <a:uLnTx/>
              <a:uFillTx/>
              <a:latin typeface="+mn-ea"/>
              <a:cs typeface="メイリオ" panose="020B0604030504040204" pitchFamily="50" charset="-128"/>
            </a:endParaRPr>
          </a:p>
        </p:txBody>
      </p:sp>
      <p:sp>
        <p:nvSpPr>
          <p:cNvPr id="6" name="テキスト ボックス 5"/>
          <p:cNvSpPr txBox="1"/>
          <p:nvPr/>
        </p:nvSpPr>
        <p:spPr>
          <a:xfrm>
            <a:off x="334335" y="3940534"/>
            <a:ext cx="8475329" cy="287771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200" b="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　申出者が受領委任の取扱いの承諾を受けた後において、虚偽</a:t>
            </a:r>
            <a:endParaRPr kumimoji="1" lang="en-US" altLang="ja-JP" sz="2200" b="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2200" dirty="0">
                <a:latin typeface="メイリオ" panose="020B0604030504040204" pitchFamily="50" charset="-128"/>
                <a:ea typeface="メイリオ" panose="020B0604030504040204" pitchFamily="50" charset="-128"/>
                <a:cs typeface="メイリオ" panose="020B0604030504040204" pitchFamily="50" charset="-128"/>
              </a:rPr>
              <a:t>   </a:t>
            </a:r>
            <a:r>
              <a:rPr kumimoji="1" lang="ja-JP" altLang="en-US" sz="2200" b="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又は不正に基づく「実務経験期間証明書」の発行が判明した場</a:t>
            </a:r>
            <a:endParaRPr kumimoji="1" lang="en-US" altLang="ja-JP" sz="2200" b="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2200" dirty="0">
                <a:latin typeface="メイリオ" panose="020B0604030504040204" pitchFamily="50" charset="-128"/>
                <a:ea typeface="メイリオ" panose="020B0604030504040204" pitchFamily="50" charset="-128"/>
                <a:cs typeface="メイリオ" panose="020B0604030504040204" pitchFamily="50" charset="-128"/>
              </a:rPr>
              <a:t>   </a:t>
            </a:r>
            <a:r>
              <a:rPr kumimoji="1" lang="ja-JP" altLang="en-US" sz="2200" b="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合又は「研修修了証」の交付が取り消された場合、当該証明書</a:t>
            </a:r>
            <a:endParaRPr kumimoji="1" lang="en-US" altLang="ja-JP" sz="2200" b="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2200" dirty="0">
                <a:latin typeface="メイリオ" panose="020B0604030504040204" pitchFamily="50" charset="-128"/>
                <a:ea typeface="メイリオ" panose="020B0604030504040204" pitchFamily="50" charset="-128"/>
                <a:cs typeface="メイリオ" panose="020B0604030504040204" pitchFamily="50" charset="-128"/>
              </a:rPr>
              <a:t>   </a:t>
            </a:r>
            <a:r>
              <a:rPr kumimoji="1" lang="ja-JP" altLang="en-US" sz="2200" b="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又は修了証に基づく承諾は無効である。</a:t>
            </a:r>
            <a:endParaRPr kumimoji="1" lang="en-US" altLang="ja-JP" sz="2200" b="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lvl="0">
              <a:spcBef>
                <a:spcPts val="600"/>
              </a:spcBef>
              <a:defRPr/>
            </a:pPr>
            <a:r>
              <a:rPr lang="ja-JP" altLang="en-US" sz="2200" dirty="0">
                <a:latin typeface="メイリオ" panose="020B0604030504040204" pitchFamily="50" charset="-128"/>
                <a:ea typeface="メイリオ" panose="020B0604030504040204" pitchFamily="50" charset="-128"/>
                <a:cs typeface="メイリオ" panose="020B0604030504040204" pitchFamily="50" charset="-128"/>
              </a:rPr>
              <a:t>・　この場合、地方厚生（支）局長及び都道府県知事は、必要に</a:t>
            </a:r>
            <a:endParaRPr lang="en-US" altLang="ja-JP" sz="2200" dirty="0">
              <a:latin typeface="メイリオ" panose="020B0604030504040204" pitchFamily="50" charset="-128"/>
              <a:ea typeface="メイリオ" panose="020B0604030504040204" pitchFamily="50" charset="-128"/>
              <a:cs typeface="メイリオ" panose="020B0604030504040204" pitchFamily="50" charset="-128"/>
            </a:endParaRPr>
          </a:p>
          <a:p>
            <a:pPr lvl="0">
              <a:defRPr/>
            </a:pPr>
            <a:r>
              <a:rPr lang="en-US" altLang="ja-JP" sz="2200"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2200" dirty="0">
                <a:latin typeface="メイリオ" panose="020B0604030504040204" pitchFamily="50" charset="-128"/>
                <a:ea typeface="メイリオ" panose="020B0604030504040204" pitchFamily="50" charset="-128"/>
                <a:cs typeface="メイリオ" panose="020B0604030504040204" pitchFamily="50" charset="-128"/>
              </a:rPr>
              <a:t>応じて受領委任の取扱いの中止相当の措置を行い、措置後５年</a:t>
            </a:r>
            <a:endParaRPr lang="en-US" altLang="ja-JP" sz="2200" dirty="0">
              <a:latin typeface="メイリオ" panose="020B0604030504040204" pitchFamily="50" charset="-128"/>
              <a:ea typeface="メイリオ" panose="020B0604030504040204" pitchFamily="50" charset="-128"/>
              <a:cs typeface="メイリオ" panose="020B0604030504040204" pitchFamily="50" charset="-128"/>
            </a:endParaRPr>
          </a:p>
          <a:p>
            <a:pPr lvl="0">
              <a:defRPr/>
            </a:pPr>
            <a:r>
              <a:rPr lang="en-US" altLang="ja-JP" sz="2200"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2200" dirty="0">
                <a:latin typeface="メイリオ" panose="020B0604030504040204" pitchFamily="50" charset="-128"/>
                <a:ea typeface="メイリオ" panose="020B0604030504040204" pitchFamily="50" charset="-128"/>
                <a:cs typeface="メイリオ" panose="020B0604030504040204" pitchFamily="50" charset="-128"/>
              </a:rPr>
              <a:t>間、受領委任の取扱いを承諾しないことができる。</a:t>
            </a:r>
            <a:endParaRPr lang="en-US" altLang="ja-JP" sz="2200" dirty="0">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2200" b="0" i="0" u="none" strike="noStrike" kern="1200" cap="none" spc="0" normalizeH="0" baseline="0" noProof="0" dirty="0">
              <a:ln>
                <a:noFill/>
              </a:ln>
              <a:solidFill>
                <a:prstClr val="black">
                  <a:lumMod val="75000"/>
                  <a:lumOff val="25000"/>
                </a:prstClr>
              </a:solidFill>
              <a:effectLst/>
              <a:uLnTx/>
              <a:uFillTx/>
              <a:latin typeface="+mn-ea"/>
              <a:cs typeface="メイリオ" panose="020B0604030504040204" pitchFamily="50" charset="-128"/>
            </a:endParaRPr>
          </a:p>
        </p:txBody>
      </p:sp>
      <p:sp>
        <p:nvSpPr>
          <p:cNvPr id="7" name="テキスト ボックス 6"/>
          <p:cNvSpPr txBox="1"/>
          <p:nvPr/>
        </p:nvSpPr>
        <p:spPr>
          <a:xfrm>
            <a:off x="179512" y="332656"/>
            <a:ext cx="3040552"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800" b="0" u="none" strike="noStrike" kern="1200" cap="none" spc="0" normalizeH="0" baseline="0" noProof="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2800" b="0" u="none" strike="noStrike" kern="1200" cap="none" spc="0" normalizeH="0" baseline="0" noProof="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研修について</a:t>
            </a:r>
            <a:r>
              <a:rPr kumimoji="1" lang="en-US" altLang="ja-JP" sz="2800" b="0" u="none" strike="noStrike" kern="1200" cap="none" spc="0" normalizeH="0" baseline="0" noProof="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a:t>
            </a:r>
          </a:p>
        </p:txBody>
      </p:sp>
      <p:sp>
        <p:nvSpPr>
          <p:cNvPr id="8" name="テキスト ボックス 7"/>
          <p:cNvSpPr txBox="1"/>
          <p:nvPr/>
        </p:nvSpPr>
        <p:spPr>
          <a:xfrm>
            <a:off x="179512" y="3366710"/>
            <a:ext cx="9412368"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800" b="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2800" b="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虚偽又は不正に基づく証明書の発行が判明した場合</a:t>
            </a:r>
            <a:r>
              <a:rPr kumimoji="1" lang="en-US" altLang="ja-JP" sz="2800" b="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メイリオ" panose="020B0604030504040204" pitchFamily="50" charset="-128"/>
              </a:rPr>
              <a:t>】</a:t>
            </a:r>
          </a:p>
        </p:txBody>
      </p:sp>
    </p:spTree>
    <p:extLst>
      <p:ext uri="{BB962C8B-B14F-4D97-AF65-F5344CB8AC3E}">
        <p14:creationId xmlns:p14="http://schemas.microsoft.com/office/powerpoint/2010/main" val="2197083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764704"/>
            <a:ext cx="8229600" cy="562074"/>
          </a:xfrm>
        </p:spPr>
        <p:txBody>
          <a:bodyPr>
            <a:normAutofit/>
          </a:bodyPr>
          <a:lstStyle/>
          <a:p>
            <a:pPr algn="l"/>
            <a:r>
              <a:rPr lang="ja-JP" altLang="en-US" sz="2800"/>
              <a:t>○</a:t>
            </a:r>
            <a:r>
              <a:rPr kumimoji="1" lang="ja-JP" altLang="en-US" sz="2800"/>
              <a:t>関連通知</a:t>
            </a:r>
          </a:p>
        </p:txBody>
      </p:sp>
      <p:sp>
        <p:nvSpPr>
          <p:cNvPr id="3" name="コンテンツ プレースホルダ 2"/>
          <p:cNvSpPr>
            <a:spLocks noGrp="1"/>
          </p:cNvSpPr>
          <p:nvPr>
            <p:ph idx="1"/>
          </p:nvPr>
        </p:nvSpPr>
        <p:spPr>
          <a:xfrm>
            <a:off x="467544" y="813791"/>
            <a:ext cx="8229600" cy="5591645"/>
          </a:xfrm>
        </p:spPr>
        <p:txBody>
          <a:bodyPr>
            <a:noAutofit/>
          </a:bodyPr>
          <a:lstStyle/>
          <a:p>
            <a:pPr>
              <a:buNone/>
            </a:pPr>
            <a:endParaRPr lang="en-US" altLang="ja-JP" sz="1600">
              <a:latin typeface="メイリオ" panose="020B0604030504040204" pitchFamily="50" charset="-128"/>
              <a:ea typeface="メイリオ" panose="020B0604030504040204" pitchFamily="50" charset="-128"/>
            </a:endParaRPr>
          </a:p>
          <a:p>
            <a:pPr>
              <a:buNone/>
            </a:pPr>
            <a:endParaRPr lang="ja-JP" altLang="en-US" sz="1600">
              <a:latin typeface="メイリオ" panose="020B0604030504040204" pitchFamily="50" charset="-128"/>
              <a:ea typeface="メイリオ" panose="020B0604030504040204" pitchFamily="50" charset="-128"/>
            </a:endParaRPr>
          </a:p>
          <a:p>
            <a:pPr>
              <a:buNone/>
            </a:pPr>
            <a:r>
              <a:rPr lang="ja-JP" altLang="en-US" sz="2600">
                <a:latin typeface="メイリオ" panose="020B0604030504040204" pitchFamily="50" charset="-128"/>
                <a:ea typeface="メイリオ" panose="020B0604030504040204" pitchFamily="50" charset="-128"/>
              </a:rPr>
              <a:t>・はり師、きゅう師及びあん摩・マッサージ・指圧師の施術に係る療養費の支給について　</a:t>
            </a:r>
            <a:endParaRPr lang="en-US" altLang="ja-JP" sz="2600">
              <a:latin typeface="メイリオ" panose="020B0604030504040204" pitchFamily="50" charset="-128"/>
              <a:ea typeface="メイリオ" panose="020B0604030504040204" pitchFamily="50" charset="-128"/>
            </a:endParaRPr>
          </a:p>
          <a:p>
            <a:pPr>
              <a:buNone/>
            </a:pPr>
            <a:r>
              <a:rPr lang="ja-JP" altLang="en-US" sz="2600">
                <a:latin typeface="メイリオ" panose="020B0604030504040204" pitchFamily="50" charset="-128"/>
                <a:ea typeface="メイリオ" panose="020B0604030504040204" pitchFamily="50" charset="-128"/>
              </a:rPr>
              <a:t>　</a:t>
            </a:r>
            <a:r>
              <a:rPr lang="zh-CN" altLang="en-US" sz="2600">
                <a:latin typeface="メイリオ" panose="020B0604030504040204" pitchFamily="50" charset="-128"/>
                <a:ea typeface="メイリオ" panose="020B0604030504040204" pitchFamily="50" charset="-128"/>
              </a:rPr>
              <a:t>（令和</a:t>
            </a:r>
            <a:r>
              <a:rPr lang="ja-JP" altLang="en-US" sz="2600">
                <a:latin typeface="メイリオ" panose="020B0604030504040204" pitchFamily="50" charset="-128"/>
                <a:ea typeface="メイリオ" panose="020B0604030504040204" pitchFamily="50" charset="-128"/>
              </a:rPr>
              <a:t>８</a:t>
            </a:r>
            <a:r>
              <a:rPr lang="zh-CN" altLang="en-US" sz="2600">
                <a:latin typeface="メイリオ" panose="020B0604030504040204" pitchFamily="50" charset="-128"/>
                <a:ea typeface="メイリオ" panose="020B0604030504040204" pitchFamily="50" charset="-128"/>
              </a:rPr>
              <a:t>年</a:t>
            </a:r>
            <a:r>
              <a:rPr lang="ja-JP" altLang="en-US" sz="2600">
                <a:latin typeface="メイリオ" panose="020B0604030504040204" pitchFamily="50" charset="-128"/>
                <a:ea typeface="メイリオ" panose="020B0604030504040204" pitchFamily="50" charset="-128"/>
              </a:rPr>
              <a:t>６</a:t>
            </a:r>
            <a:r>
              <a:rPr lang="zh-CN" altLang="en-US" sz="2600">
                <a:latin typeface="メイリオ" panose="020B0604030504040204" pitchFamily="50" charset="-128"/>
                <a:ea typeface="メイリオ" panose="020B0604030504040204" pitchFamily="50" charset="-128"/>
              </a:rPr>
              <a:t>月</a:t>
            </a:r>
            <a:r>
              <a:rPr lang="ja-JP" altLang="en-US" sz="2600">
                <a:latin typeface="メイリオ" panose="020B0604030504040204" pitchFamily="50" charset="-128"/>
                <a:ea typeface="メイリオ" panose="020B0604030504040204" pitchFamily="50" charset="-128"/>
              </a:rPr>
              <a:t>５</a:t>
            </a:r>
            <a:r>
              <a:rPr lang="zh-CN" altLang="en-US" sz="2600">
                <a:latin typeface="メイリオ" panose="020B0604030504040204" pitchFamily="50" charset="-128"/>
                <a:ea typeface="メイリオ" panose="020B0604030504040204" pitchFamily="50" charset="-128"/>
              </a:rPr>
              <a:t>日付保発</a:t>
            </a:r>
            <a:r>
              <a:rPr lang="en-US" altLang="zh-CN" sz="2600">
                <a:latin typeface="メイリオ" panose="020B0604030504040204" pitchFamily="50" charset="-128"/>
                <a:ea typeface="メイリオ" panose="020B0604030504040204" pitchFamily="50" charset="-128"/>
              </a:rPr>
              <a:t>0</a:t>
            </a:r>
            <a:r>
              <a:rPr lang="en-US" altLang="ja-JP" sz="2600">
                <a:latin typeface="メイリオ" panose="020B0604030504040204" pitchFamily="50" charset="-128"/>
                <a:ea typeface="メイリオ" panose="020B0604030504040204" pitchFamily="50" charset="-128"/>
              </a:rPr>
              <a:t>605</a:t>
            </a:r>
            <a:r>
              <a:rPr lang="ja-JP" altLang="en-US" sz="2600">
                <a:latin typeface="メイリオ" panose="020B0604030504040204" pitchFamily="50" charset="-128"/>
                <a:ea typeface="メイリオ" panose="020B0604030504040204" pitchFamily="50" charset="-128"/>
              </a:rPr>
              <a:t>第８</a:t>
            </a:r>
            <a:r>
              <a:rPr lang="zh-CN" altLang="en-US" sz="2600">
                <a:latin typeface="メイリオ" panose="020B0604030504040204" pitchFamily="50" charset="-128"/>
                <a:ea typeface="メイリオ" panose="020B0604030504040204" pitchFamily="50" charset="-128"/>
              </a:rPr>
              <a:t>号） </a:t>
            </a:r>
            <a:endParaRPr lang="ja-JP" altLang="en-US" sz="2600">
              <a:latin typeface="メイリオ" panose="020B0604030504040204" pitchFamily="50" charset="-128"/>
              <a:ea typeface="メイリオ" panose="020B0604030504040204" pitchFamily="50" charset="-128"/>
            </a:endParaRPr>
          </a:p>
          <a:p>
            <a:pPr>
              <a:buNone/>
            </a:pPr>
            <a:r>
              <a:rPr lang="ja-JP" altLang="en-US" sz="2600">
                <a:latin typeface="メイリオ" panose="020B0604030504040204" pitchFamily="50" charset="-128"/>
                <a:ea typeface="メイリオ" panose="020B0604030504040204" pitchFamily="50" charset="-128"/>
              </a:rPr>
              <a:t>・はり師、きゅう師及びあん摩・マッサージ・指圧師の施術に係る療養費の支給の留意事項等について　　　</a:t>
            </a:r>
            <a:endParaRPr lang="en-US" altLang="ja-JP" sz="2600">
              <a:latin typeface="メイリオ" panose="020B0604030504040204" pitchFamily="50" charset="-128"/>
              <a:ea typeface="メイリオ" panose="020B0604030504040204" pitchFamily="50" charset="-128"/>
            </a:endParaRPr>
          </a:p>
          <a:p>
            <a:pPr>
              <a:buNone/>
            </a:pPr>
            <a:r>
              <a:rPr lang="ja-JP" altLang="en-US" sz="2600">
                <a:latin typeface="メイリオ" panose="020B0604030504040204" pitchFamily="50" charset="-128"/>
                <a:ea typeface="メイリオ" panose="020B0604030504040204" pitchFamily="50" charset="-128"/>
              </a:rPr>
              <a:t>　（平成</a:t>
            </a:r>
            <a:r>
              <a:rPr lang="en-US" altLang="ja-JP" sz="2600">
                <a:latin typeface="メイリオ" panose="020B0604030504040204" pitchFamily="50" charset="-128"/>
                <a:ea typeface="メイリオ" panose="020B0604030504040204" pitchFamily="50" charset="-128"/>
              </a:rPr>
              <a:t>16</a:t>
            </a:r>
            <a:r>
              <a:rPr lang="ja-JP" altLang="en-US" sz="2600">
                <a:latin typeface="メイリオ" panose="020B0604030504040204" pitchFamily="50" charset="-128"/>
                <a:ea typeface="メイリオ" panose="020B0604030504040204" pitchFamily="50" charset="-128"/>
              </a:rPr>
              <a:t>年</a:t>
            </a:r>
            <a:r>
              <a:rPr lang="en-US" altLang="ja-JP" sz="2600">
                <a:latin typeface="メイリオ" panose="020B0604030504040204" pitchFamily="50" charset="-128"/>
                <a:ea typeface="メイリオ" panose="020B0604030504040204" pitchFamily="50" charset="-128"/>
              </a:rPr>
              <a:t>10</a:t>
            </a:r>
            <a:r>
              <a:rPr lang="ja-JP" altLang="en-US" sz="2600">
                <a:latin typeface="メイリオ" panose="020B0604030504040204" pitchFamily="50" charset="-128"/>
                <a:ea typeface="メイリオ" panose="020B0604030504040204" pitchFamily="50" charset="-128"/>
              </a:rPr>
              <a:t>月１日付保医発第</a:t>
            </a:r>
            <a:r>
              <a:rPr lang="en-US" altLang="ja-JP" sz="2600">
                <a:latin typeface="メイリオ" panose="020B0604030504040204" pitchFamily="50" charset="-128"/>
                <a:ea typeface="メイリオ" panose="020B0604030504040204" pitchFamily="50" charset="-128"/>
              </a:rPr>
              <a:t>1001002</a:t>
            </a:r>
            <a:r>
              <a:rPr lang="ja-JP" altLang="en-US" sz="2600">
                <a:latin typeface="メイリオ" panose="020B0604030504040204" pitchFamily="50" charset="-128"/>
                <a:ea typeface="メイリオ" panose="020B0604030504040204" pitchFamily="50" charset="-128"/>
              </a:rPr>
              <a:t>号）</a:t>
            </a:r>
            <a:endParaRPr lang="en-US" altLang="ja-JP" sz="2600">
              <a:latin typeface="メイリオ" panose="020B0604030504040204" pitchFamily="50" charset="-128"/>
              <a:ea typeface="メイリオ" panose="020B0604030504040204" pitchFamily="50" charset="-128"/>
            </a:endParaRPr>
          </a:p>
          <a:p>
            <a:pPr>
              <a:buNone/>
            </a:pPr>
            <a:r>
              <a:rPr lang="ja-JP" altLang="en-US" sz="2600">
                <a:latin typeface="メイリオ" panose="020B0604030504040204" pitchFamily="50" charset="-128"/>
                <a:ea typeface="メイリオ" panose="020B0604030504040204" pitchFamily="50" charset="-128"/>
              </a:rPr>
              <a:t>・「はり師、きゅう師及びあん摩・マッサージ・指圧師の施術に係る療養費の支給の留意事項等について」の一部改正について</a:t>
            </a:r>
            <a:endParaRPr lang="en-US" altLang="ja-JP" sz="2600">
              <a:latin typeface="メイリオ" panose="020B0604030504040204" pitchFamily="50" charset="-128"/>
              <a:ea typeface="メイリオ" panose="020B0604030504040204" pitchFamily="50" charset="-128"/>
            </a:endParaRPr>
          </a:p>
          <a:p>
            <a:pPr>
              <a:buNone/>
            </a:pPr>
            <a:r>
              <a:rPr lang="ja-JP" altLang="en-US" sz="2600">
                <a:latin typeface="メイリオ" panose="020B0604030504040204" pitchFamily="50" charset="-128"/>
                <a:ea typeface="メイリオ" panose="020B0604030504040204" pitchFamily="50" charset="-128"/>
              </a:rPr>
              <a:t>　</a:t>
            </a:r>
            <a:r>
              <a:rPr lang="zh-CN" altLang="en-US" sz="2600">
                <a:latin typeface="メイリオ" panose="020B0604030504040204" pitchFamily="50" charset="-128"/>
                <a:ea typeface="メイリオ" panose="020B0604030504040204" pitchFamily="50" charset="-128"/>
              </a:rPr>
              <a:t> （令和</a:t>
            </a:r>
            <a:r>
              <a:rPr lang="ja-JP" altLang="en-US" sz="2600">
                <a:latin typeface="メイリオ" panose="020B0604030504040204" pitchFamily="50" charset="-128"/>
                <a:ea typeface="メイリオ" panose="020B0604030504040204" pitchFamily="50" charset="-128"/>
              </a:rPr>
              <a:t>８</a:t>
            </a:r>
            <a:r>
              <a:rPr lang="zh-CN" altLang="en-US" sz="2600">
                <a:latin typeface="メイリオ" panose="020B0604030504040204" pitchFamily="50" charset="-128"/>
                <a:ea typeface="メイリオ" panose="020B0604030504040204" pitchFamily="50" charset="-128"/>
              </a:rPr>
              <a:t>年</a:t>
            </a:r>
            <a:r>
              <a:rPr lang="ja-JP" altLang="en-US" sz="2600">
                <a:latin typeface="メイリオ" panose="020B0604030504040204" pitchFamily="50" charset="-128"/>
                <a:ea typeface="メイリオ" panose="020B0604030504040204" pitchFamily="50" charset="-128"/>
              </a:rPr>
              <a:t>６</a:t>
            </a:r>
            <a:r>
              <a:rPr lang="zh-CN" altLang="en-US" sz="2600">
                <a:latin typeface="メイリオ" panose="020B0604030504040204" pitchFamily="50" charset="-128"/>
                <a:ea typeface="メイリオ" panose="020B0604030504040204" pitchFamily="50" charset="-128"/>
              </a:rPr>
              <a:t>月</a:t>
            </a:r>
            <a:r>
              <a:rPr lang="ja-JP" altLang="en-US" sz="2600">
                <a:latin typeface="メイリオ" panose="020B0604030504040204" pitchFamily="50" charset="-128"/>
                <a:ea typeface="メイリオ" panose="020B0604030504040204" pitchFamily="50" charset="-128"/>
              </a:rPr>
              <a:t>５</a:t>
            </a:r>
            <a:r>
              <a:rPr lang="zh-CN" altLang="en-US" sz="2600">
                <a:latin typeface="メイリオ" panose="020B0604030504040204" pitchFamily="50" charset="-128"/>
                <a:ea typeface="メイリオ" panose="020B0604030504040204" pitchFamily="50" charset="-128"/>
              </a:rPr>
              <a:t>日付</a:t>
            </a:r>
            <a:r>
              <a:rPr lang="ja-JP" altLang="en-US" sz="2600">
                <a:latin typeface="メイリオ" panose="020B0604030504040204" pitchFamily="50" charset="-128"/>
                <a:ea typeface="メイリオ" panose="020B0604030504040204" pitchFamily="50" charset="-128"/>
              </a:rPr>
              <a:t>保医</a:t>
            </a:r>
            <a:r>
              <a:rPr lang="zh-CN" altLang="en-US" sz="2600">
                <a:latin typeface="メイリオ" panose="020B0604030504040204" pitchFamily="50" charset="-128"/>
                <a:ea typeface="メイリオ" panose="020B0604030504040204" pitchFamily="50" charset="-128"/>
              </a:rPr>
              <a:t>発</a:t>
            </a:r>
            <a:r>
              <a:rPr lang="en-US" altLang="zh-CN" sz="2600">
                <a:latin typeface="メイリオ" panose="020B0604030504040204" pitchFamily="50" charset="-128"/>
                <a:ea typeface="メイリオ" panose="020B0604030504040204" pitchFamily="50" charset="-128"/>
              </a:rPr>
              <a:t>0605</a:t>
            </a:r>
            <a:r>
              <a:rPr lang="ja-JP" altLang="en-US" sz="2600">
                <a:latin typeface="メイリオ" panose="020B0604030504040204" pitchFamily="50" charset="-128"/>
                <a:ea typeface="メイリオ" panose="020B0604030504040204" pitchFamily="50" charset="-128"/>
              </a:rPr>
              <a:t>第３</a:t>
            </a:r>
            <a:r>
              <a:rPr lang="zh-CN" altLang="en-US" sz="2600">
                <a:latin typeface="メイリオ" panose="020B0604030504040204" pitchFamily="50" charset="-128"/>
                <a:ea typeface="メイリオ" panose="020B0604030504040204" pitchFamily="50" charset="-128"/>
              </a:rPr>
              <a:t>号）</a:t>
            </a:r>
            <a:endParaRPr lang="en-US" altLang="ja-JP" sz="2600" strike="sngStrike">
              <a:highlight>
                <a:srgbClr val="FFFF00"/>
              </a:highlight>
              <a:latin typeface="メイリオ" panose="020B0604030504040204" pitchFamily="50" charset="-128"/>
              <a:ea typeface="メイリオ" panose="020B0604030504040204" pitchFamily="50" charset="-128"/>
            </a:endParaRPr>
          </a:p>
          <a:p>
            <a:pPr>
              <a:buNone/>
            </a:pPr>
            <a:endParaRPr lang="en-US" altLang="ja-JP" sz="2600">
              <a:latin typeface="メイリオ" panose="020B0604030504040204" pitchFamily="50" charset="-128"/>
              <a:ea typeface="メイリオ" panose="020B0604030504040204" pitchFamily="50" charset="-128"/>
            </a:endParaRPr>
          </a:p>
          <a:p>
            <a:pPr>
              <a:buNone/>
            </a:pPr>
            <a:endParaRPr lang="en-US" altLang="ja-JP" sz="2400">
              <a:latin typeface="+mn-ea"/>
            </a:endParaRPr>
          </a:p>
          <a:p>
            <a:pPr>
              <a:buNone/>
            </a:pPr>
            <a:endParaRPr lang="en-US" altLang="ja-JP" sz="1200">
              <a:latin typeface="+mn-ea"/>
            </a:endParaRPr>
          </a:p>
          <a:p>
            <a:pPr>
              <a:buNone/>
            </a:pPr>
            <a:endParaRPr lang="en-US" altLang="ja-JP" sz="1400">
              <a:latin typeface="+mn-ea"/>
            </a:endParaRPr>
          </a:p>
        </p:txBody>
      </p:sp>
      <p:sp>
        <p:nvSpPr>
          <p:cNvPr id="4" name="スライド番号プレースホルダ 3"/>
          <p:cNvSpPr>
            <a:spLocks noGrp="1"/>
          </p:cNvSpPr>
          <p:nvPr>
            <p:ph type="sldNum" sz="quarter" idx="12"/>
          </p:nvPr>
        </p:nvSpPr>
        <p:spPr/>
        <p:txBody>
          <a:bodyPr/>
          <a:lstStyle/>
          <a:p>
            <a:fld id="{8DD9D703-5948-40EC-A5D0-9464E7991EB9}" type="slidenum">
              <a:rPr kumimoji="1" lang="ja-JP" altLang="en-US" sz="2400" smtClean="0"/>
              <a:pPr/>
              <a:t>98</a:t>
            </a:fld>
            <a:endParaRPr kumimoji="1" lang="ja-JP" altLang="en-US" sz="2400"/>
          </a:p>
        </p:txBody>
      </p:sp>
      <p:sp>
        <p:nvSpPr>
          <p:cNvPr id="9" name="タイトル 1"/>
          <p:cNvSpPr txBox="1">
            <a:spLocks/>
          </p:cNvSpPr>
          <p:nvPr/>
        </p:nvSpPr>
        <p:spPr>
          <a:xfrm>
            <a:off x="461616" y="332656"/>
            <a:ext cx="1512168" cy="562074"/>
          </a:xfrm>
          <a:prstGeom prst="rect">
            <a:avLst/>
          </a:prstGeom>
        </p:spPr>
        <p:txBody>
          <a:bodyPr vert="horz" lIns="91440" tIns="45720" rIns="91440" bIns="45720" rtlCol="0" anchor="ctr">
            <a:normAutofit fontScale="92500"/>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r>
              <a:rPr lang="en-US" altLang="ja-JP" sz="2800">
                <a:latin typeface="メイリオ" panose="020B0604030504040204" pitchFamily="50" charset="-128"/>
                <a:ea typeface="メイリオ" panose="020B0604030504040204" pitchFamily="50" charset="-128"/>
              </a:rPr>
              <a:t>【</a:t>
            </a:r>
            <a:r>
              <a:rPr lang="ja-JP" altLang="en-US" sz="2800">
                <a:latin typeface="メイリオ" panose="020B0604030504040204" pitchFamily="50" charset="-128"/>
                <a:ea typeface="メイリオ" panose="020B0604030504040204" pitchFamily="50" charset="-128"/>
              </a:rPr>
              <a:t>参考</a:t>
            </a:r>
            <a:r>
              <a:rPr lang="en-US" altLang="ja-JP" sz="2800">
                <a:latin typeface="メイリオ" panose="020B0604030504040204" pitchFamily="50" charset="-128"/>
                <a:ea typeface="メイリオ" panose="020B0604030504040204" pitchFamily="50" charset="-128"/>
              </a:rPr>
              <a:t>】</a:t>
            </a:r>
            <a:endParaRPr lang="ja-JP" altLang="en-US" sz="280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32277508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764704"/>
            <a:ext cx="8229600" cy="562074"/>
          </a:xfrm>
        </p:spPr>
        <p:txBody>
          <a:bodyPr>
            <a:normAutofit/>
          </a:bodyPr>
          <a:lstStyle/>
          <a:p>
            <a:pPr algn="l"/>
            <a:r>
              <a:rPr lang="ja-JP" altLang="en-US" sz="2800"/>
              <a:t>○</a:t>
            </a:r>
            <a:r>
              <a:rPr kumimoji="1" lang="ja-JP" altLang="en-US" sz="2800"/>
              <a:t>関連通知</a:t>
            </a:r>
          </a:p>
        </p:txBody>
      </p:sp>
      <p:sp>
        <p:nvSpPr>
          <p:cNvPr id="3" name="コンテンツ プレースホルダ 2"/>
          <p:cNvSpPr>
            <a:spLocks noGrp="1"/>
          </p:cNvSpPr>
          <p:nvPr>
            <p:ph idx="1"/>
          </p:nvPr>
        </p:nvSpPr>
        <p:spPr>
          <a:xfrm>
            <a:off x="467544" y="813791"/>
            <a:ext cx="8229600" cy="5591645"/>
          </a:xfrm>
        </p:spPr>
        <p:txBody>
          <a:bodyPr>
            <a:noAutofit/>
          </a:bodyPr>
          <a:lstStyle/>
          <a:p>
            <a:pPr>
              <a:buNone/>
            </a:pPr>
            <a:endParaRPr lang="en-US" altLang="ja-JP" sz="1600">
              <a:latin typeface="メイリオ" panose="020B0604030504040204" pitchFamily="50" charset="-128"/>
              <a:ea typeface="メイリオ" panose="020B0604030504040204" pitchFamily="50" charset="-128"/>
            </a:endParaRPr>
          </a:p>
          <a:p>
            <a:pPr>
              <a:buNone/>
            </a:pPr>
            <a:endParaRPr lang="ja-JP" altLang="en-US" sz="1600">
              <a:latin typeface="メイリオ" panose="020B0604030504040204" pitchFamily="50" charset="-128"/>
              <a:ea typeface="メイリオ" panose="020B0604030504040204" pitchFamily="50" charset="-128"/>
            </a:endParaRPr>
          </a:p>
          <a:p>
            <a:pPr>
              <a:buNone/>
            </a:pPr>
            <a:r>
              <a:rPr lang="ja-JP" altLang="en-US" sz="2600">
                <a:latin typeface="メイリオ" panose="020B0604030504040204" pitchFamily="50" charset="-128"/>
                <a:ea typeface="メイリオ" panose="020B0604030504040204" pitchFamily="50" charset="-128"/>
              </a:rPr>
              <a:t>・はり師、きゅう師及びあん摩マッサージ指圧師の施術に係る療養費に関する受領委任の取扱いについて　　</a:t>
            </a:r>
            <a:endParaRPr lang="en-US" altLang="ja-JP" sz="2600">
              <a:latin typeface="メイリオ" panose="020B0604030504040204" pitchFamily="50" charset="-128"/>
              <a:ea typeface="メイリオ" panose="020B0604030504040204" pitchFamily="50" charset="-128"/>
            </a:endParaRPr>
          </a:p>
          <a:p>
            <a:pPr>
              <a:buNone/>
            </a:pPr>
            <a:r>
              <a:rPr lang="ja-JP" altLang="en-US" sz="2600">
                <a:latin typeface="メイリオ" panose="020B0604030504040204" pitchFamily="50" charset="-128"/>
                <a:ea typeface="メイリオ" panose="020B0604030504040204" pitchFamily="50" charset="-128"/>
              </a:rPr>
              <a:t>　（平成</a:t>
            </a:r>
            <a:r>
              <a:rPr lang="en-US" altLang="ja-JP" sz="2600">
                <a:latin typeface="メイリオ" panose="020B0604030504040204" pitchFamily="50" charset="-128"/>
                <a:ea typeface="メイリオ" panose="020B0604030504040204" pitchFamily="50" charset="-128"/>
              </a:rPr>
              <a:t>30</a:t>
            </a:r>
            <a:r>
              <a:rPr lang="ja-JP" altLang="en-US" sz="2600">
                <a:latin typeface="メイリオ" panose="020B0604030504040204" pitchFamily="50" charset="-128"/>
                <a:ea typeface="メイリオ" panose="020B0604030504040204" pitchFamily="50" charset="-128"/>
              </a:rPr>
              <a:t>年６月</a:t>
            </a:r>
            <a:r>
              <a:rPr lang="en-US" altLang="ja-JP" sz="2600">
                <a:latin typeface="メイリオ" panose="020B0604030504040204" pitchFamily="50" charset="-128"/>
                <a:ea typeface="メイリオ" panose="020B0604030504040204" pitchFamily="50" charset="-128"/>
              </a:rPr>
              <a:t>12</a:t>
            </a:r>
            <a:r>
              <a:rPr lang="ja-JP" altLang="en-US" sz="2600">
                <a:latin typeface="メイリオ" panose="020B0604030504040204" pitchFamily="50" charset="-128"/>
                <a:ea typeface="メイリオ" panose="020B0604030504040204" pitchFamily="50" charset="-128"/>
              </a:rPr>
              <a:t>日付保発</a:t>
            </a:r>
            <a:r>
              <a:rPr lang="en-US" altLang="ja-JP" sz="2600">
                <a:latin typeface="メイリオ" panose="020B0604030504040204" pitchFamily="50" charset="-128"/>
                <a:ea typeface="メイリオ" panose="020B0604030504040204" pitchFamily="50" charset="-128"/>
              </a:rPr>
              <a:t>0612</a:t>
            </a:r>
            <a:r>
              <a:rPr lang="ja-JP" altLang="en-US" sz="2600">
                <a:latin typeface="メイリオ" panose="020B0604030504040204" pitchFamily="50" charset="-128"/>
                <a:ea typeface="メイリオ" panose="020B0604030504040204" pitchFamily="50" charset="-128"/>
              </a:rPr>
              <a:t>第２号）</a:t>
            </a:r>
            <a:endParaRPr lang="en-US" altLang="ja-JP" sz="2600">
              <a:latin typeface="メイリオ" panose="020B0604030504040204" pitchFamily="50" charset="-128"/>
              <a:ea typeface="メイリオ" panose="020B0604030504040204" pitchFamily="50" charset="-128"/>
            </a:endParaRPr>
          </a:p>
          <a:p>
            <a:pPr>
              <a:buNone/>
            </a:pPr>
            <a:r>
              <a:rPr lang="ja-JP" altLang="en-US" sz="2600">
                <a:latin typeface="メイリオ" panose="020B0604030504040204" pitchFamily="50" charset="-128"/>
                <a:ea typeface="メイリオ" panose="020B0604030504040204" pitchFamily="50" charset="-128"/>
              </a:rPr>
              <a:t>・「はり師、きゅう師及びあん摩マッサージ指圧師の施術に係る療養費に関する受領委任の取扱いについて」の一部改正について</a:t>
            </a:r>
            <a:endParaRPr lang="en-US" altLang="ja-JP" sz="2600">
              <a:latin typeface="メイリオ" panose="020B0604030504040204" pitchFamily="50" charset="-128"/>
              <a:ea typeface="メイリオ" panose="020B0604030504040204" pitchFamily="50" charset="-128"/>
            </a:endParaRPr>
          </a:p>
          <a:p>
            <a:pPr>
              <a:buNone/>
            </a:pPr>
            <a:r>
              <a:rPr lang="ja-JP" altLang="en-US" sz="2600">
                <a:latin typeface="メイリオ" panose="020B0604030504040204" pitchFamily="50" charset="-128"/>
                <a:ea typeface="メイリオ" panose="020B0604030504040204" pitchFamily="50" charset="-128"/>
              </a:rPr>
              <a:t>　</a:t>
            </a:r>
            <a:r>
              <a:rPr lang="zh-CN" altLang="en-US" sz="2600">
                <a:latin typeface="メイリオ" panose="020B0604030504040204" pitchFamily="50" charset="-128"/>
                <a:ea typeface="メイリオ" panose="020B0604030504040204" pitchFamily="50" charset="-128"/>
              </a:rPr>
              <a:t>（令和</a:t>
            </a:r>
            <a:r>
              <a:rPr lang="ja-JP" altLang="en-US" sz="2600">
                <a:latin typeface="メイリオ" panose="020B0604030504040204" pitchFamily="50" charset="-128"/>
                <a:ea typeface="メイリオ" panose="020B0604030504040204" pitchFamily="50" charset="-128"/>
              </a:rPr>
              <a:t>８</a:t>
            </a:r>
            <a:r>
              <a:rPr lang="zh-CN" altLang="en-US" sz="2600">
                <a:latin typeface="メイリオ" panose="020B0604030504040204" pitchFamily="50" charset="-128"/>
                <a:ea typeface="メイリオ" panose="020B0604030504040204" pitchFamily="50" charset="-128"/>
              </a:rPr>
              <a:t>年</a:t>
            </a:r>
            <a:r>
              <a:rPr lang="ja-JP" altLang="en-US" sz="2600">
                <a:latin typeface="メイリオ" panose="020B0604030504040204" pitchFamily="50" charset="-128"/>
                <a:ea typeface="メイリオ" panose="020B0604030504040204" pitchFamily="50" charset="-128"/>
              </a:rPr>
              <a:t>６</a:t>
            </a:r>
            <a:r>
              <a:rPr lang="zh-CN" altLang="en-US" sz="2600">
                <a:latin typeface="メイリオ" panose="020B0604030504040204" pitchFamily="50" charset="-128"/>
                <a:ea typeface="メイリオ" panose="020B0604030504040204" pitchFamily="50" charset="-128"/>
              </a:rPr>
              <a:t>月</a:t>
            </a:r>
            <a:r>
              <a:rPr lang="ja-JP" altLang="en-US" sz="2600">
                <a:latin typeface="メイリオ" panose="020B0604030504040204" pitchFamily="50" charset="-128"/>
                <a:ea typeface="メイリオ" panose="020B0604030504040204" pitchFamily="50" charset="-128"/>
              </a:rPr>
              <a:t>５</a:t>
            </a:r>
            <a:r>
              <a:rPr lang="zh-CN" altLang="en-US" sz="2600">
                <a:latin typeface="メイリオ" panose="020B0604030504040204" pitchFamily="50" charset="-128"/>
                <a:ea typeface="メイリオ" panose="020B0604030504040204" pitchFamily="50" charset="-128"/>
              </a:rPr>
              <a:t>日付保発</a:t>
            </a:r>
            <a:r>
              <a:rPr lang="en-US" altLang="zh-CN" sz="2600">
                <a:latin typeface="メイリオ" panose="020B0604030504040204" pitchFamily="50" charset="-128"/>
                <a:ea typeface="メイリオ" panose="020B0604030504040204" pitchFamily="50" charset="-128"/>
              </a:rPr>
              <a:t>0605</a:t>
            </a:r>
            <a:r>
              <a:rPr lang="ja-JP" altLang="en-US" sz="2600">
                <a:latin typeface="メイリオ" panose="020B0604030504040204" pitchFamily="50" charset="-128"/>
                <a:ea typeface="メイリオ" panose="020B0604030504040204" pitchFamily="50" charset="-128"/>
              </a:rPr>
              <a:t>第９</a:t>
            </a:r>
            <a:r>
              <a:rPr lang="zh-CN" altLang="en-US" sz="2600">
                <a:latin typeface="メイリオ" panose="020B0604030504040204" pitchFamily="50" charset="-128"/>
                <a:ea typeface="メイリオ" panose="020B0604030504040204" pitchFamily="50" charset="-128"/>
              </a:rPr>
              <a:t>号）</a:t>
            </a:r>
            <a:endParaRPr lang="en-US" altLang="zh-CN" sz="2600">
              <a:latin typeface="メイリオ" panose="020B0604030504040204" pitchFamily="50" charset="-128"/>
              <a:ea typeface="メイリオ" panose="020B0604030504040204" pitchFamily="50" charset="-128"/>
            </a:endParaRPr>
          </a:p>
          <a:p>
            <a:pPr>
              <a:buNone/>
            </a:pPr>
            <a:r>
              <a:rPr lang="ja-JP" altLang="en-US" sz="2600">
                <a:latin typeface="メイリオ" panose="020B0604030504040204" pitchFamily="50" charset="-128"/>
                <a:ea typeface="メイリオ" panose="020B0604030504040204" pitchFamily="50" charset="-128"/>
              </a:rPr>
              <a:t>・はり・きゅう及びあんま・マッサージに係る明細書について（通知）</a:t>
            </a:r>
          </a:p>
          <a:p>
            <a:pPr>
              <a:buNone/>
            </a:pPr>
            <a:r>
              <a:rPr lang="ja-JP" altLang="en-US" sz="2600">
                <a:latin typeface="メイリオ" panose="020B0604030504040204" pitchFamily="50" charset="-128"/>
                <a:ea typeface="メイリオ" panose="020B0604030504040204" pitchFamily="50" charset="-128"/>
              </a:rPr>
              <a:t>　（令和８年６月５日付保医発</a:t>
            </a:r>
            <a:r>
              <a:rPr lang="en-US" altLang="ja-JP" sz="2600">
                <a:latin typeface="メイリオ" panose="020B0604030504040204" pitchFamily="50" charset="-128"/>
                <a:ea typeface="メイリオ" panose="020B0604030504040204" pitchFamily="50" charset="-128"/>
              </a:rPr>
              <a:t>0605</a:t>
            </a:r>
            <a:r>
              <a:rPr lang="ja-JP" altLang="en-US" sz="2600">
                <a:latin typeface="メイリオ" panose="020B0604030504040204" pitchFamily="50" charset="-128"/>
                <a:ea typeface="メイリオ" panose="020B0604030504040204" pitchFamily="50" charset="-128"/>
              </a:rPr>
              <a:t>第４号）</a:t>
            </a:r>
            <a:endParaRPr lang="en-US" altLang="ja-JP" sz="2600">
              <a:latin typeface="メイリオ" panose="020B0604030504040204" pitchFamily="50" charset="-128"/>
              <a:ea typeface="メイリオ" panose="020B0604030504040204" pitchFamily="50" charset="-128"/>
            </a:endParaRPr>
          </a:p>
          <a:p>
            <a:pPr>
              <a:buNone/>
            </a:pPr>
            <a:endParaRPr lang="en-US" altLang="ja-JP" sz="2600">
              <a:solidFill>
                <a:srgbClr val="FF0000"/>
              </a:solidFill>
              <a:latin typeface="メイリオ" panose="020B0604030504040204" pitchFamily="50" charset="-128"/>
              <a:ea typeface="メイリオ" panose="020B0604030504040204" pitchFamily="50" charset="-128"/>
            </a:endParaRPr>
          </a:p>
          <a:p>
            <a:pPr>
              <a:buNone/>
            </a:pPr>
            <a:endParaRPr lang="en-US" altLang="ja-JP" sz="2400">
              <a:latin typeface="+mn-ea"/>
            </a:endParaRPr>
          </a:p>
          <a:p>
            <a:pPr>
              <a:buNone/>
            </a:pPr>
            <a:endParaRPr lang="en-US" altLang="ja-JP" sz="1200">
              <a:latin typeface="+mn-ea"/>
            </a:endParaRPr>
          </a:p>
          <a:p>
            <a:pPr>
              <a:buNone/>
            </a:pPr>
            <a:endParaRPr lang="en-US" altLang="ja-JP" sz="1400">
              <a:latin typeface="+mn-ea"/>
            </a:endParaRPr>
          </a:p>
        </p:txBody>
      </p:sp>
      <p:sp>
        <p:nvSpPr>
          <p:cNvPr id="4" name="スライド番号プレースホルダ 3"/>
          <p:cNvSpPr>
            <a:spLocks noGrp="1"/>
          </p:cNvSpPr>
          <p:nvPr>
            <p:ph type="sldNum" sz="quarter" idx="12"/>
          </p:nvPr>
        </p:nvSpPr>
        <p:spPr/>
        <p:txBody>
          <a:bodyPr/>
          <a:lstStyle/>
          <a:p>
            <a:fld id="{8DD9D703-5948-40EC-A5D0-9464E7991EB9}" type="slidenum">
              <a:rPr kumimoji="1" lang="ja-JP" altLang="en-US" sz="2400" smtClean="0"/>
              <a:pPr/>
              <a:t>99</a:t>
            </a:fld>
            <a:endParaRPr kumimoji="1" lang="ja-JP" altLang="en-US" sz="2400"/>
          </a:p>
        </p:txBody>
      </p:sp>
      <p:sp>
        <p:nvSpPr>
          <p:cNvPr id="9" name="タイトル 1"/>
          <p:cNvSpPr txBox="1">
            <a:spLocks/>
          </p:cNvSpPr>
          <p:nvPr/>
        </p:nvSpPr>
        <p:spPr>
          <a:xfrm>
            <a:off x="461616" y="332656"/>
            <a:ext cx="1512168" cy="562074"/>
          </a:xfrm>
          <a:prstGeom prst="rect">
            <a:avLst/>
          </a:prstGeom>
        </p:spPr>
        <p:txBody>
          <a:bodyPr vert="horz" lIns="91440" tIns="45720" rIns="91440" bIns="45720" rtlCol="0" anchor="ctr">
            <a:normAutofit fontScale="92500"/>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r>
              <a:rPr lang="en-US" altLang="ja-JP" sz="2800">
                <a:latin typeface="メイリオ" panose="020B0604030504040204" pitchFamily="50" charset="-128"/>
                <a:ea typeface="メイリオ" panose="020B0604030504040204" pitchFamily="50" charset="-128"/>
              </a:rPr>
              <a:t>【</a:t>
            </a:r>
            <a:r>
              <a:rPr lang="ja-JP" altLang="en-US" sz="2800">
                <a:latin typeface="メイリオ" panose="020B0604030504040204" pitchFamily="50" charset="-128"/>
                <a:ea typeface="メイリオ" panose="020B0604030504040204" pitchFamily="50" charset="-128"/>
              </a:rPr>
              <a:t>参考</a:t>
            </a:r>
            <a:r>
              <a:rPr lang="en-US" altLang="ja-JP" sz="2800">
                <a:latin typeface="メイリオ" panose="020B0604030504040204" pitchFamily="50" charset="-128"/>
                <a:ea typeface="メイリオ" panose="020B0604030504040204" pitchFamily="50" charset="-128"/>
              </a:rPr>
              <a:t>】</a:t>
            </a:r>
            <a:endParaRPr lang="ja-JP" altLang="en-US" sz="280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75671403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764704"/>
            <a:ext cx="8229600" cy="562074"/>
          </a:xfrm>
        </p:spPr>
        <p:txBody>
          <a:bodyPr>
            <a:normAutofit/>
          </a:bodyPr>
          <a:lstStyle/>
          <a:p>
            <a:pPr algn="l"/>
            <a:r>
              <a:rPr lang="ja-JP" altLang="en-US" sz="2800"/>
              <a:t>○</a:t>
            </a:r>
            <a:r>
              <a:rPr kumimoji="1" lang="ja-JP" altLang="en-US" sz="2800"/>
              <a:t>関連通知</a:t>
            </a:r>
          </a:p>
        </p:txBody>
      </p:sp>
      <p:sp>
        <p:nvSpPr>
          <p:cNvPr id="3" name="コンテンツ プレースホルダ 2"/>
          <p:cNvSpPr>
            <a:spLocks noGrp="1"/>
          </p:cNvSpPr>
          <p:nvPr>
            <p:ph idx="1"/>
          </p:nvPr>
        </p:nvSpPr>
        <p:spPr>
          <a:xfrm>
            <a:off x="467544" y="813791"/>
            <a:ext cx="8229600" cy="5591645"/>
          </a:xfrm>
        </p:spPr>
        <p:txBody>
          <a:bodyPr>
            <a:noAutofit/>
          </a:bodyPr>
          <a:lstStyle/>
          <a:p>
            <a:pPr>
              <a:buNone/>
            </a:pPr>
            <a:endParaRPr lang="en-US" altLang="ja-JP" sz="1600">
              <a:latin typeface="メイリオ" panose="020B0604030504040204" pitchFamily="50" charset="-128"/>
              <a:ea typeface="メイリオ" panose="020B0604030504040204" pitchFamily="50" charset="-128"/>
            </a:endParaRPr>
          </a:p>
          <a:p>
            <a:pPr>
              <a:buNone/>
            </a:pPr>
            <a:endParaRPr lang="ja-JP" altLang="en-US" sz="1600">
              <a:latin typeface="メイリオ" panose="020B0604030504040204" pitchFamily="50" charset="-128"/>
              <a:ea typeface="メイリオ" panose="020B0604030504040204" pitchFamily="50" charset="-128"/>
            </a:endParaRPr>
          </a:p>
          <a:p>
            <a:pPr>
              <a:buNone/>
            </a:pPr>
            <a:r>
              <a:rPr lang="ja-JP" altLang="en-US" sz="2600">
                <a:latin typeface="メイリオ" panose="020B0604030504040204" pitchFamily="50" charset="-128"/>
                <a:ea typeface="メイリオ" panose="020B0604030504040204" pitchFamily="50" charset="-128"/>
              </a:rPr>
              <a:t>・はり師、きゅう師及びあん摩マッサージ指圧師の施術に係る療養費の受領委任を取り扱う施術管理者の要件について</a:t>
            </a:r>
          </a:p>
          <a:p>
            <a:pPr>
              <a:buNone/>
            </a:pPr>
            <a:r>
              <a:rPr lang="ja-JP" altLang="en-US" sz="2600">
                <a:latin typeface="メイリオ" panose="020B0604030504040204" pitchFamily="50" charset="-128"/>
                <a:ea typeface="メイリオ" panose="020B0604030504040204" pitchFamily="50" charset="-128"/>
              </a:rPr>
              <a:t>　（令和２年３月４日付保発</a:t>
            </a:r>
            <a:r>
              <a:rPr lang="en-US" altLang="ja-JP" sz="2600">
                <a:latin typeface="メイリオ" panose="020B0604030504040204" pitchFamily="50" charset="-128"/>
                <a:ea typeface="メイリオ" panose="020B0604030504040204" pitchFamily="50" charset="-128"/>
              </a:rPr>
              <a:t>0304</a:t>
            </a:r>
            <a:r>
              <a:rPr lang="ja-JP" altLang="en-US" sz="2600">
                <a:latin typeface="メイリオ" panose="020B0604030504040204" pitchFamily="50" charset="-128"/>
                <a:ea typeface="メイリオ" panose="020B0604030504040204" pitchFamily="50" charset="-128"/>
              </a:rPr>
              <a:t>第１号）</a:t>
            </a:r>
          </a:p>
          <a:p>
            <a:pPr>
              <a:buNone/>
            </a:pPr>
            <a:r>
              <a:rPr lang="ja-JP" altLang="en-US" sz="2600">
                <a:latin typeface="メイリオ" panose="020B0604030504040204" pitchFamily="50" charset="-128"/>
                <a:ea typeface="メイリオ" panose="020B0604030504040204" pitchFamily="50" charset="-128"/>
              </a:rPr>
              <a:t>・はり師、きゅう師及びあん摩マッサージ指圧師の施術に係る療養費に関する指導及び監査について（平成</a:t>
            </a:r>
            <a:r>
              <a:rPr lang="en-US" altLang="ja-JP" sz="2600">
                <a:latin typeface="メイリオ" panose="020B0604030504040204" pitchFamily="50" charset="-128"/>
                <a:ea typeface="メイリオ" panose="020B0604030504040204" pitchFamily="50" charset="-128"/>
              </a:rPr>
              <a:t>30</a:t>
            </a:r>
            <a:r>
              <a:rPr lang="ja-JP" altLang="en-US" sz="2600">
                <a:latin typeface="メイリオ" panose="020B0604030504040204" pitchFamily="50" charset="-128"/>
                <a:ea typeface="メイリオ" panose="020B0604030504040204" pitchFamily="50" charset="-128"/>
              </a:rPr>
              <a:t>年６月</a:t>
            </a:r>
            <a:r>
              <a:rPr lang="en-US" altLang="ja-JP" sz="2600">
                <a:latin typeface="メイリオ" panose="020B0604030504040204" pitchFamily="50" charset="-128"/>
                <a:ea typeface="メイリオ" panose="020B0604030504040204" pitchFamily="50" charset="-128"/>
              </a:rPr>
              <a:t>12</a:t>
            </a:r>
            <a:r>
              <a:rPr lang="ja-JP" altLang="en-US" sz="2600">
                <a:latin typeface="メイリオ" panose="020B0604030504040204" pitchFamily="50" charset="-128"/>
                <a:ea typeface="メイリオ" panose="020B0604030504040204" pitchFamily="50" charset="-128"/>
              </a:rPr>
              <a:t>日付保発</a:t>
            </a:r>
            <a:r>
              <a:rPr lang="en-US" altLang="ja-JP" sz="2600">
                <a:latin typeface="メイリオ" panose="020B0604030504040204" pitchFamily="50" charset="-128"/>
                <a:ea typeface="メイリオ" panose="020B0604030504040204" pitchFamily="50" charset="-128"/>
              </a:rPr>
              <a:t>0612</a:t>
            </a:r>
            <a:r>
              <a:rPr lang="ja-JP" altLang="en-US" sz="2600">
                <a:latin typeface="メイリオ" panose="020B0604030504040204" pitchFamily="50" charset="-128"/>
                <a:ea typeface="メイリオ" panose="020B0604030504040204" pitchFamily="50" charset="-128"/>
              </a:rPr>
              <a:t>第４号）</a:t>
            </a:r>
            <a:endParaRPr lang="en-US" altLang="ja-JP" sz="2600">
              <a:latin typeface="メイリオ" panose="020B0604030504040204" pitchFamily="50" charset="-128"/>
              <a:ea typeface="メイリオ" panose="020B0604030504040204" pitchFamily="50" charset="-128"/>
            </a:endParaRPr>
          </a:p>
          <a:p>
            <a:pPr>
              <a:buNone/>
            </a:pPr>
            <a:endParaRPr lang="en-US" altLang="ja-JP" sz="2400">
              <a:latin typeface="+mn-ea"/>
            </a:endParaRPr>
          </a:p>
          <a:p>
            <a:pPr>
              <a:buNone/>
            </a:pPr>
            <a:endParaRPr lang="en-US" altLang="ja-JP" sz="1200">
              <a:latin typeface="+mn-ea"/>
            </a:endParaRPr>
          </a:p>
          <a:p>
            <a:pPr>
              <a:buNone/>
            </a:pPr>
            <a:endParaRPr lang="en-US" altLang="ja-JP" sz="1400">
              <a:latin typeface="+mn-ea"/>
            </a:endParaRPr>
          </a:p>
        </p:txBody>
      </p:sp>
      <p:sp>
        <p:nvSpPr>
          <p:cNvPr id="4" name="スライド番号プレースホルダ 3"/>
          <p:cNvSpPr>
            <a:spLocks noGrp="1"/>
          </p:cNvSpPr>
          <p:nvPr>
            <p:ph type="sldNum" sz="quarter" idx="12"/>
          </p:nvPr>
        </p:nvSpPr>
        <p:spPr/>
        <p:txBody>
          <a:bodyPr/>
          <a:lstStyle/>
          <a:p>
            <a:fld id="{8DD9D703-5948-40EC-A5D0-9464E7991EB9}" type="slidenum">
              <a:rPr kumimoji="1" lang="ja-JP" altLang="en-US" sz="2400" smtClean="0"/>
              <a:pPr/>
              <a:t>100</a:t>
            </a:fld>
            <a:endParaRPr kumimoji="1" lang="ja-JP" altLang="en-US" sz="2400"/>
          </a:p>
        </p:txBody>
      </p:sp>
      <p:sp>
        <p:nvSpPr>
          <p:cNvPr id="9" name="タイトル 1"/>
          <p:cNvSpPr txBox="1">
            <a:spLocks/>
          </p:cNvSpPr>
          <p:nvPr/>
        </p:nvSpPr>
        <p:spPr>
          <a:xfrm>
            <a:off x="461616" y="332656"/>
            <a:ext cx="1512168" cy="562074"/>
          </a:xfrm>
          <a:prstGeom prst="rect">
            <a:avLst/>
          </a:prstGeom>
        </p:spPr>
        <p:txBody>
          <a:bodyPr vert="horz" lIns="91440" tIns="45720" rIns="91440" bIns="45720" rtlCol="0" anchor="ctr">
            <a:normAutofit fontScale="92500"/>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r>
              <a:rPr lang="en-US" altLang="ja-JP" sz="2800">
                <a:latin typeface="メイリオ" panose="020B0604030504040204" pitchFamily="50" charset="-128"/>
                <a:ea typeface="メイリオ" panose="020B0604030504040204" pitchFamily="50" charset="-128"/>
              </a:rPr>
              <a:t>【</a:t>
            </a:r>
            <a:r>
              <a:rPr lang="ja-JP" altLang="en-US" sz="2800">
                <a:latin typeface="メイリオ" panose="020B0604030504040204" pitchFamily="50" charset="-128"/>
                <a:ea typeface="メイリオ" panose="020B0604030504040204" pitchFamily="50" charset="-128"/>
              </a:rPr>
              <a:t>参考</a:t>
            </a:r>
            <a:r>
              <a:rPr lang="en-US" altLang="ja-JP" sz="2800">
                <a:latin typeface="メイリオ" panose="020B0604030504040204" pitchFamily="50" charset="-128"/>
                <a:ea typeface="メイリオ" panose="020B0604030504040204" pitchFamily="50" charset="-128"/>
              </a:rPr>
              <a:t>】</a:t>
            </a:r>
            <a:endParaRPr lang="ja-JP" altLang="en-US" sz="280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94846859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92971" y="872592"/>
            <a:ext cx="8229600" cy="562074"/>
          </a:xfrm>
        </p:spPr>
        <p:txBody>
          <a:bodyPr>
            <a:normAutofit/>
          </a:bodyPr>
          <a:lstStyle/>
          <a:p>
            <a:pPr algn="l"/>
            <a:r>
              <a:rPr lang="ja-JP" altLang="en-US" sz="2600" dirty="0">
                <a:latin typeface="メイリオ" panose="020B0604030504040204" pitchFamily="50" charset="-128"/>
                <a:ea typeface="メイリオ" panose="020B0604030504040204" pitchFamily="50" charset="-128"/>
              </a:rPr>
              <a:t>○</a:t>
            </a:r>
            <a:r>
              <a:rPr kumimoji="1" lang="ja-JP" altLang="en-US" sz="2600" dirty="0">
                <a:latin typeface="メイリオ" panose="020B0604030504040204" pitchFamily="50" charset="-128"/>
                <a:ea typeface="メイリオ" panose="020B0604030504040204" pitchFamily="50" charset="-128"/>
              </a:rPr>
              <a:t>疑義解釈資料</a:t>
            </a:r>
          </a:p>
        </p:txBody>
      </p:sp>
      <p:sp>
        <p:nvSpPr>
          <p:cNvPr id="3" name="コンテンツ プレースホルダ 2"/>
          <p:cNvSpPr>
            <a:spLocks noGrp="1"/>
          </p:cNvSpPr>
          <p:nvPr>
            <p:ph idx="1"/>
          </p:nvPr>
        </p:nvSpPr>
        <p:spPr>
          <a:xfrm>
            <a:off x="421428" y="1326777"/>
            <a:ext cx="8515837" cy="5029573"/>
          </a:xfrm>
        </p:spPr>
        <p:txBody>
          <a:bodyPr>
            <a:noAutofit/>
          </a:bodyPr>
          <a:lstStyle/>
          <a:p>
            <a:pPr>
              <a:buNone/>
            </a:pPr>
            <a:r>
              <a:rPr lang="ja-JP" altLang="en-US" sz="2600" dirty="0">
                <a:latin typeface="メイリオ" panose="020B0604030504040204" pitchFamily="50" charset="-128"/>
                <a:ea typeface="メイリオ" panose="020B0604030504040204" pitchFamily="50" charset="-128"/>
              </a:rPr>
              <a:t>・ はり、きゅう及びあん摩・マッサージの施術に係る療養費の取扱いに関する疑義解釈資料の送付について</a:t>
            </a:r>
          </a:p>
          <a:p>
            <a:pPr>
              <a:buNone/>
            </a:pPr>
            <a:r>
              <a:rPr lang="ja-JP" altLang="en-US" sz="2600" dirty="0">
                <a:latin typeface="メイリオ" panose="020B0604030504040204" pitchFamily="50" charset="-128"/>
                <a:ea typeface="メイリオ" panose="020B0604030504040204" pitchFamily="50" charset="-128"/>
              </a:rPr>
              <a:t>　</a:t>
            </a:r>
            <a:r>
              <a:rPr lang="ja-JP" altLang="en-US" sz="2400" dirty="0">
                <a:latin typeface="メイリオ" panose="020B0604030504040204" pitchFamily="50" charset="-128"/>
                <a:ea typeface="メイリオ" panose="020B0604030504040204" pitchFamily="50" charset="-128"/>
              </a:rPr>
              <a:t>（平成</a:t>
            </a:r>
            <a:r>
              <a:rPr lang="en-US" altLang="ja-JP" sz="2400" dirty="0">
                <a:latin typeface="メイリオ" panose="020B0604030504040204" pitchFamily="50" charset="-128"/>
                <a:ea typeface="メイリオ" panose="020B0604030504040204" pitchFamily="50" charset="-128"/>
              </a:rPr>
              <a:t>24</a:t>
            </a:r>
            <a:r>
              <a:rPr lang="ja-JP" altLang="en-US" sz="2400" dirty="0">
                <a:latin typeface="メイリオ" panose="020B0604030504040204" pitchFamily="50" charset="-128"/>
                <a:ea typeface="メイリオ" panose="020B0604030504040204" pitchFamily="50" charset="-128"/>
              </a:rPr>
              <a:t>年２月</a:t>
            </a:r>
            <a:r>
              <a:rPr lang="en-US" altLang="ja-JP" sz="2400" dirty="0">
                <a:latin typeface="メイリオ" panose="020B0604030504040204" pitchFamily="50" charset="-128"/>
                <a:ea typeface="メイリオ" panose="020B0604030504040204" pitchFamily="50" charset="-128"/>
              </a:rPr>
              <a:t>13</a:t>
            </a:r>
            <a:r>
              <a:rPr lang="ja-JP" altLang="en-US" sz="2400" dirty="0">
                <a:latin typeface="メイリオ" panose="020B0604030504040204" pitchFamily="50" charset="-128"/>
                <a:ea typeface="メイリオ" panose="020B0604030504040204" pitchFamily="50" charset="-128"/>
              </a:rPr>
              <a:t>日事務連絡）　</a:t>
            </a:r>
            <a:endParaRPr lang="en-US" altLang="ja-JP" sz="2400" dirty="0">
              <a:latin typeface="メイリオ" panose="020B0604030504040204" pitchFamily="50" charset="-128"/>
              <a:ea typeface="メイリオ" panose="020B0604030504040204" pitchFamily="50" charset="-128"/>
            </a:endParaRPr>
          </a:p>
          <a:p>
            <a:pPr marL="720000" indent="-720000">
              <a:buNone/>
            </a:pPr>
            <a:r>
              <a:rPr lang="ja-JP" altLang="en-US" sz="2400" dirty="0">
                <a:latin typeface="メイリオ" panose="020B0604030504040204" pitchFamily="50" charset="-128"/>
                <a:ea typeface="メイリオ" panose="020B0604030504040204" pitchFamily="50" charset="-128"/>
              </a:rPr>
              <a:t>　（平成</a:t>
            </a:r>
            <a:r>
              <a:rPr lang="en-US" altLang="ja-JP" sz="2400" dirty="0">
                <a:latin typeface="メイリオ" panose="020B0604030504040204" pitchFamily="50" charset="-128"/>
                <a:ea typeface="メイリオ" panose="020B0604030504040204" pitchFamily="50" charset="-128"/>
              </a:rPr>
              <a:t>25</a:t>
            </a:r>
            <a:r>
              <a:rPr lang="ja-JP" altLang="en-US" sz="2400" dirty="0">
                <a:latin typeface="メイリオ" panose="020B0604030504040204" pitchFamily="50" charset="-128"/>
                <a:ea typeface="メイリオ" panose="020B0604030504040204" pitchFamily="50" charset="-128"/>
              </a:rPr>
              <a:t>年４月</a:t>
            </a:r>
            <a:r>
              <a:rPr lang="en-US" altLang="ja-JP" sz="2400" dirty="0">
                <a:latin typeface="メイリオ" panose="020B0604030504040204" pitchFamily="50" charset="-128"/>
                <a:ea typeface="メイリオ" panose="020B0604030504040204" pitchFamily="50" charset="-128"/>
              </a:rPr>
              <a:t>24</a:t>
            </a:r>
            <a:r>
              <a:rPr lang="ja-JP" altLang="en-US" sz="2400" dirty="0">
                <a:latin typeface="メイリオ" panose="020B0604030504040204" pitchFamily="50" charset="-128"/>
                <a:ea typeface="メイリオ" panose="020B0604030504040204" pitchFamily="50" charset="-128"/>
              </a:rPr>
              <a:t>日事務連絡）</a:t>
            </a:r>
            <a:endParaRPr lang="en-US" altLang="ja-JP" sz="2400" dirty="0">
              <a:latin typeface="メイリオ" panose="020B0604030504040204" pitchFamily="50" charset="-128"/>
              <a:ea typeface="メイリオ" panose="020B0604030504040204" pitchFamily="50" charset="-128"/>
            </a:endParaRPr>
          </a:p>
          <a:p>
            <a:pPr marL="720000" indent="-720000">
              <a:buNone/>
            </a:pPr>
            <a:r>
              <a:rPr lang="ja-JP" altLang="en-US" sz="2400" dirty="0">
                <a:latin typeface="メイリオ" panose="020B0604030504040204" pitchFamily="50" charset="-128"/>
                <a:ea typeface="メイリオ" panose="020B0604030504040204" pitchFamily="50" charset="-128"/>
              </a:rPr>
              <a:t>　（平成</a:t>
            </a:r>
            <a:r>
              <a:rPr lang="en-US" altLang="ja-JP" sz="2400" dirty="0">
                <a:latin typeface="メイリオ" panose="020B0604030504040204" pitchFamily="50" charset="-128"/>
                <a:ea typeface="メイリオ" panose="020B0604030504040204" pitchFamily="50" charset="-128"/>
              </a:rPr>
              <a:t>28</a:t>
            </a:r>
            <a:r>
              <a:rPr lang="ja-JP" altLang="en-US" sz="2400" dirty="0">
                <a:latin typeface="メイリオ" panose="020B0604030504040204" pitchFamily="50" charset="-128"/>
                <a:ea typeface="メイリオ" panose="020B0604030504040204" pitchFamily="50" charset="-128"/>
              </a:rPr>
              <a:t>年</a:t>
            </a:r>
            <a:r>
              <a:rPr lang="en-US" altLang="ja-JP" sz="2400" dirty="0">
                <a:latin typeface="メイリオ" panose="020B0604030504040204" pitchFamily="50" charset="-128"/>
                <a:ea typeface="メイリオ" panose="020B0604030504040204" pitchFamily="50" charset="-128"/>
              </a:rPr>
              <a:t>10</a:t>
            </a:r>
            <a:r>
              <a:rPr lang="ja-JP" altLang="en-US" sz="2400" dirty="0">
                <a:latin typeface="メイリオ" panose="020B0604030504040204" pitchFamily="50" charset="-128"/>
                <a:ea typeface="メイリオ" panose="020B0604030504040204" pitchFamily="50" charset="-128"/>
              </a:rPr>
              <a:t>月</a:t>
            </a:r>
            <a:r>
              <a:rPr lang="en-US" altLang="ja-JP" sz="2400" dirty="0">
                <a:latin typeface="メイリオ" panose="020B0604030504040204" pitchFamily="50" charset="-128"/>
                <a:ea typeface="メイリオ" panose="020B0604030504040204" pitchFamily="50" charset="-128"/>
              </a:rPr>
              <a:t>19</a:t>
            </a:r>
            <a:r>
              <a:rPr lang="ja-JP" altLang="en-US" sz="2400" dirty="0">
                <a:latin typeface="メイリオ" panose="020B0604030504040204" pitchFamily="50" charset="-128"/>
                <a:ea typeface="メイリオ" panose="020B0604030504040204" pitchFamily="50" charset="-128"/>
              </a:rPr>
              <a:t>日事務連絡）</a:t>
            </a:r>
            <a:endParaRPr lang="en-US" altLang="ja-JP" sz="2400" dirty="0">
              <a:latin typeface="メイリオ" panose="020B0604030504040204" pitchFamily="50" charset="-128"/>
              <a:ea typeface="メイリオ" panose="020B0604030504040204" pitchFamily="50" charset="-128"/>
            </a:endParaRPr>
          </a:p>
          <a:p>
            <a:pPr marL="720000" indent="-720000">
              <a:buNone/>
            </a:pPr>
            <a:r>
              <a:rPr lang="ja-JP" altLang="en-US" sz="2400" dirty="0">
                <a:latin typeface="メイリオ" panose="020B0604030504040204" pitchFamily="50" charset="-128"/>
                <a:ea typeface="メイリオ" panose="020B0604030504040204" pitchFamily="50" charset="-128"/>
              </a:rPr>
              <a:t>　（平成</a:t>
            </a:r>
            <a:r>
              <a:rPr lang="en-US" altLang="ja-JP" sz="2400" dirty="0">
                <a:latin typeface="メイリオ" panose="020B0604030504040204" pitchFamily="50" charset="-128"/>
                <a:ea typeface="メイリオ" panose="020B0604030504040204" pitchFamily="50" charset="-128"/>
              </a:rPr>
              <a:t>29</a:t>
            </a:r>
            <a:r>
              <a:rPr lang="ja-JP" altLang="en-US" sz="2400" dirty="0">
                <a:latin typeface="メイリオ" panose="020B0604030504040204" pitchFamily="50" charset="-128"/>
                <a:ea typeface="メイリオ" panose="020B0604030504040204" pitchFamily="50" charset="-128"/>
              </a:rPr>
              <a:t>年２月</a:t>
            </a:r>
            <a:r>
              <a:rPr lang="en-US" altLang="ja-JP" sz="2400" dirty="0">
                <a:latin typeface="メイリオ" panose="020B0604030504040204" pitchFamily="50" charset="-128"/>
                <a:ea typeface="メイリオ" panose="020B0604030504040204" pitchFamily="50" charset="-128"/>
              </a:rPr>
              <a:t>28</a:t>
            </a:r>
            <a:r>
              <a:rPr lang="ja-JP" altLang="en-US" sz="2400" dirty="0">
                <a:latin typeface="メイリオ" panose="020B0604030504040204" pitchFamily="50" charset="-128"/>
                <a:ea typeface="メイリオ" panose="020B0604030504040204" pitchFamily="50" charset="-128"/>
              </a:rPr>
              <a:t>日事務連絡）</a:t>
            </a:r>
            <a:endParaRPr lang="en-US" altLang="ja-JP" sz="2400" dirty="0">
              <a:latin typeface="メイリオ" panose="020B0604030504040204" pitchFamily="50" charset="-128"/>
              <a:ea typeface="メイリオ" panose="020B0604030504040204" pitchFamily="50" charset="-128"/>
            </a:endParaRPr>
          </a:p>
          <a:p>
            <a:pPr marL="720000" indent="-720000">
              <a:buNone/>
            </a:pPr>
            <a:r>
              <a:rPr lang="ja-JP" altLang="en-US" sz="2400" dirty="0">
                <a:latin typeface="メイリオ" panose="020B0604030504040204" pitchFamily="50" charset="-128"/>
                <a:ea typeface="メイリオ" panose="020B0604030504040204" pitchFamily="50" charset="-128"/>
              </a:rPr>
              <a:t>　（平成</a:t>
            </a:r>
            <a:r>
              <a:rPr lang="en-US" altLang="ja-JP" sz="2400" dirty="0">
                <a:latin typeface="メイリオ" panose="020B0604030504040204" pitchFamily="50" charset="-128"/>
                <a:ea typeface="メイリオ" panose="020B0604030504040204" pitchFamily="50" charset="-128"/>
              </a:rPr>
              <a:t>30</a:t>
            </a:r>
            <a:r>
              <a:rPr lang="ja-JP" altLang="en-US" sz="2400" dirty="0">
                <a:latin typeface="メイリオ" panose="020B0604030504040204" pitchFamily="50" charset="-128"/>
                <a:ea typeface="メイリオ" panose="020B0604030504040204" pitchFamily="50" charset="-128"/>
              </a:rPr>
              <a:t>年５月</a:t>
            </a:r>
            <a:r>
              <a:rPr lang="en-US" altLang="ja-JP" sz="2400" dirty="0">
                <a:latin typeface="メイリオ" panose="020B0604030504040204" pitchFamily="50" charset="-128"/>
                <a:ea typeface="メイリオ" panose="020B0604030504040204" pitchFamily="50" charset="-128"/>
              </a:rPr>
              <a:t>24</a:t>
            </a:r>
            <a:r>
              <a:rPr lang="ja-JP" altLang="en-US" sz="2400" dirty="0">
                <a:latin typeface="メイリオ" panose="020B0604030504040204" pitchFamily="50" charset="-128"/>
                <a:ea typeface="メイリオ" panose="020B0604030504040204" pitchFamily="50" charset="-128"/>
              </a:rPr>
              <a:t>日事務連絡）</a:t>
            </a:r>
            <a:endParaRPr lang="en-US" altLang="ja-JP" sz="2400" dirty="0">
              <a:latin typeface="メイリオ" panose="020B0604030504040204" pitchFamily="50" charset="-128"/>
              <a:ea typeface="メイリオ" panose="020B0604030504040204" pitchFamily="50" charset="-128"/>
            </a:endParaRPr>
          </a:p>
          <a:p>
            <a:pPr>
              <a:buNone/>
            </a:pPr>
            <a:r>
              <a:rPr lang="ja-JP" altLang="en-US" sz="2400" dirty="0">
                <a:latin typeface="メイリオ" panose="020B0604030504040204" pitchFamily="50" charset="-128"/>
                <a:ea typeface="メイリオ" panose="020B0604030504040204" pitchFamily="50" charset="-128"/>
              </a:rPr>
              <a:t>　（平成</a:t>
            </a:r>
            <a:r>
              <a:rPr lang="en-US" altLang="ja-JP" sz="2400" dirty="0">
                <a:latin typeface="メイリオ" panose="020B0604030504040204" pitchFamily="50" charset="-128"/>
                <a:ea typeface="メイリオ" panose="020B0604030504040204" pitchFamily="50" charset="-128"/>
              </a:rPr>
              <a:t>30</a:t>
            </a:r>
            <a:r>
              <a:rPr lang="ja-JP" altLang="en-US" sz="2400" dirty="0">
                <a:latin typeface="メイリオ" panose="020B0604030504040204" pitchFamily="50" charset="-128"/>
                <a:ea typeface="メイリオ" panose="020B0604030504040204" pitchFamily="50" charset="-128"/>
              </a:rPr>
              <a:t>年</a:t>
            </a:r>
            <a:r>
              <a:rPr lang="en-US" altLang="ja-JP" sz="2400" dirty="0">
                <a:latin typeface="メイリオ" panose="020B0604030504040204" pitchFamily="50" charset="-128"/>
                <a:ea typeface="メイリオ" panose="020B0604030504040204" pitchFamily="50" charset="-128"/>
              </a:rPr>
              <a:t>10</a:t>
            </a:r>
            <a:r>
              <a:rPr lang="ja-JP" altLang="en-US" sz="2400" dirty="0">
                <a:latin typeface="メイリオ" panose="020B0604030504040204" pitchFamily="50" charset="-128"/>
                <a:ea typeface="メイリオ" panose="020B0604030504040204" pitchFamily="50" charset="-128"/>
              </a:rPr>
              <a:t>月</a:t>
            </a:r>
            <a:r>
              <a:rPr lang="en-US" altLang="ja-JP" sz="2400" dirty="0">
                <a:latin typeface="メイリオ" panose="020B0604030504040204" pitchFamily="50" charset="-128"/>
                <a:ea typeface="メイリオ" panose="020B0604030504040204" pitchFamily="50" charset="-128"/>
              </a:rPr>
              <a:t>1</a:t>
            </a:r>
            <a:r>
              <a:rPr lang="ja-JP" altLang="en-US" sz="2400" dirty="0">
                <a:latin typeface="メイリオ" panose="020B0604030504040204" pitchFamily="50" charset="-128"/>
                <a:ea typeface="メイリオ" panose="020B0604030504040204" pitchFamily="50" charset="-128"/>
              </a:rPr>
              <a:t>日事務連絡）　</a:t>
            </a:r>
            <a:endParaRPr lang="en-US" altLang="ja-JP" sz="2400" dirty="0">
              <a:latin typeface="メイリオ" panose="020B0604030504040204" pitchFamily="50" charset="-128"/>
              <a:ea typeface="メイリオ" panose="020B0604030504040204" pitchFamily="50" charset="-128"/>
            </a:endParaRPr>
          </a:p>
          <a:p>
            <a:pPr marL="720000" indent="-720000">
              <a:buNone/>
            </a:pPr>
            <a:r>
              <a:rPr lang="ja-JP" altLang="en-US" sz="2400" dirty="0">
                <a:latin typeface="メイリオ" panose="020B0604030504040204" pitchFamily="50" charset="-128"/>
                <a:ea typeface="メイリオ" panose="020B0604030504040204" pitchFamily="50" charset="-128"/>
              </a:rPr>
              <a:t>　（平成</a:t>
            </a:r>
            <a:r>
              <a:rPr lang="en-US" altLang="ja-JP" sz="2400" dirty="0">
                <a:latin typeface="メイリオ" panose="020B0604030504040204" pitchFamily="50" charset="-128"/>
                <a:ea typeface="メイリオ" panose="020B0604030504040204" pitchFamily="50" charset="-128"/>
              </a:rPr>
              <a:t>30</a:t>
            </a:r>
            <a:r>
              <a:rPr lang="ja-JP" altLang="en-US" sz="2400" dirty="0">
                <a:latin typeface="メイリオ" panose="020B0604030504040204" pitchFamily="50" charset="-128"/>
                <a:ea typeface="メイリオ" panose="020B0604030504040204" pitchFamily="50" charset="-128"/>
              </a:rPr>
              <a:t>年</a:t>
            </a:r>
            <a:r>
              <a:rPr lang="en-US" altLang="ja-JP" sz="2400" dirty="0">
                <a:latin typeface="メイリオ" panose="020B0604030504040204" pitchFamily="50" charset="-128"/>
                <a:ea typeface="メイリオ" panose="020B0604030504040204" pitchFamily="50" charset="-128"/>
              </a:rPr>
              <a:t>12</a:t>
            </a:r>
            <a:r>
              <a:rPr lang="ja-JP" altLang="en-US" sz="2400" dirty="0">
                <a:latin typeface="メイリオ" panose="020B0604030504040204" pitchFamily="50" charset="-128"/>
                <a:ea typeface="メイリオ" panose="020B0604030504040204" pitchFamily="50" charset="-128"/>
              </a:rPr>
              <a:t>月</a:t>
            </a:r>
            <a:r>
              <a:rPr lang="en-US" altLang="ja-JP" sz="2400" dirty="0">
                <a:latin typeface="メイリオ" panose="020B0604030504040204" pitchFamily="50" charset="-128"/>
                <a:ea typeface="メイリオ" panose="020B0604030504040204" pitchFamily="50" charset="-128"/>
              </a:rPr>
              <a:t>27</a:t>
            </a:r>
            <a:r>
              <a:rPr lang="ja-JP" altLang="en-US" sz="2400" dirty="0">
                <a:latin typeface="メイリオ" panose="020B0604030504040204" pitchFamily="50" charset="-128"/>
                <a:ea typeface="メイリオ" panose="020B0604030504040204" pitchFamily="50" charset="-128"/>
              </a:rPr>
              <a:t>日事務連絡）</a:t>
            </a:r>
            <a:endParaRPr lang="en-US" altLang="ja-JP" sz="2400" dirty="0">
              <a:latin typeface="メイリオ" panose="020B0604030504040204" pitchFamily="50" charset="-128"/>
              <a:ea typeface="メイリオ" panose="020B0604030504040204" pitchFamily="50" charset="-128"/>
            </a:endParaRPr>
          </a:p>
          <a:p>
            <a:pPr marL="720000" indent="-720000">
              <a:buNone/>
            </a:pPr>
            <a:r>
              <a:rPr lang="ja-JP" altLang="en-US" sz="2400" dirty="0">
                <a:latin typeface="メイリオ" panose="020B0604030504040204" pitchFamily="50" charset="-128"/>
                <a:ea typeface="メイリオ" panose="020B0604030504040204" pitchFamily="50" charset="-128"/>
              </a:rPr>
              <a:t>　（令和６年９月</a:t>
            </a:r>
            <a:r>
              <a:rPr lang="en-US" altLang="ja-JP" sz="2400" dirty="0">
                <a:latin typeface="メイリオ" panose="020B0604030504040204" pitchFamily="50" charset="-128"/>
                <a:ea typeface="メイリオ" panose="020B0604030504040204" pitchFamily="50" charset="-128"/>
              </a:rPr>
              <a:t>11</a:t>
            </a:r>
            <a:r>
              <a:rPr lang="ja-JP" altLang="en-US" sz="2400" dirty="0">
                <a:latin typeface="メイリオ" panose="020B0604030504040204" pitchFamily="50" charset="-128"/>
                <a:ea typeface="メイリオ" panose="020B0604030504040204" pitchFamily="50" charset="-128"/>
              </a:rPr>
              <a:t>日事務連絡）</a:t>
            </a:r>
            <a:endParaRPr lang="en-US" altLang="ja-JP" sz="2400" dirty="0">
              <a:latin typeface="メイリオ" panose="020B0604030504040204" pitchFamily="50" charset="-128"/>
              <a:ea typeface="メイリオ" panose="020B0604030504040204" pitchFamily="50" charset="-128"/>
            </a:endParaRPr>
          </a:p>
          <a:p>
            <a:pPr marL="720000" indent="-720000">
              <a:buNone/>
            </a:pPr>
            <a:r>
              <a:rPr lang="ja-JP" altLang="en-US" sz="2400" dirty="0">
                <a:latin typeface="メイリオ" panose="020B0604030504040204" pitchFamily="50" charset="-128"/>
                <a:ea typeface="メイリオ" panose="020B0604030504040204" pitchFamily="50" charset="-128"/>
              </a:rPr>
              <a:t>　（令和８年７月３日事務連絡）</a:t>
            </a:r>
            <a:endParaRPr lang="en-US" altLang="ja-JP" sz="2400" dirty="0">
              <a:latin typeface="メイリオ" panose="020B0604030504040204" pitchFamily="50" charset="-128"/>
              <a:ea typeface="メイリオ" panose="020B0604030504040204" pitchFamily="50" charset="-128"/>
            </a:endParaRPr>
          </a:p>
        </p:txBody>
      </p:sp>
      <p:sp>
        <p:nvSpPr>
          <p:cNvPr id="4" name="スライド番号プレースホルダ 3"/>
          <p:cNvSpPr>
            <a:spLocks noGrp="1"/>
          </p:cNvSpPr>
          <p:nvPr>
            <p:ph type="sldNum" sz="quarter" idx="12"/>
          </p:nvPr>
        </p:nvSpPr>
        <p:spPr/>
        <p:txBody>
          <a:bodyPr/>
          <a:lstStyle/>
          <a:p>
            <a:fld id="{8DD9D703-5948-40EC-A5D0-9464E7991EB9}" type="slidenum">
              <a:rPr kumimoji="1" lang="ja-JP" altLang="en-US" sz="2400" smtClean="0"/>
              <a:pPr/>
              <a:t>101</a:t>
            </a:fld>
            <a:endParaRPr kumimoji="1" lang="ja-JP" altLang="en-US" sz="2400"/>
          </a:p>
        </p:txBody>
      </p:sp>
      <p:sp>
        <p:nvSpPr>
          <p:cNvPr id="9" name="タイトル 1"/>
          <p:cNvSpPr txBox="1">
            <a:spLocks/>
          </p:cNvSpPr>
          <p:nvPr/>
        </p:nvSpPr>
        <p:spPr>
          <a:xfrm>
            <a:off x="461616" y="332656"/>
            <a:ext cx="1512168" cy="562074"/>
          </a:xfrm>
          <a:prstGeom prst="rect">
            <a:avLst/>
          </a:prstGeom>
        </p:spPr>
        <p:txBody>
          <a:bodyPr vert="horz" lIns="91440" tIns="45720" rIns="91440" bIns="45720" rtlCol="0" anchor="ctr">
            <a:normAutofit fontScale="92500"/>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r>
              <a:rPr lang="en-US" altLang="ja-JP" sz="2800">
                <a:latin typeface="メイリオ" panose="020B0604030504040204" pitchFamily="50" charset="-128"/>
                <a:ea typeface="メイリオ" panose="020B0604030504040204" pitchFamily="50" charset="-128"/>
              </a:rPr>
              <a:t>【</a:t>
            </a:r>
            <a:r>
              <a:rPr lang="ja-JP" altLang="en-US" sz="2800">
                <a:latin typeface="メイリオ" panose="020B0604030504040204" pitchFamily="50" charset="-128"/>
                <a:ea typeface="メイリオ" panose="020B0604030504040204" pitchFamily="50" charset="-128"/>
              </a:rPr>
              <a:t>参考</a:t>
            </a:r>
            <a:r>
              <a:rPr lang="en-US" altLang="ja-JP" sz="2800">
                <a:latin typeface="メイリオ" panose="020B0604030504040204" pitchFamily="50" charset="-128"/>
                <a:ea typeface="メイリオ" panose="020B0604030504040204" pitchFamily="50" charset="-128"/>
              </a:rPr>
              <a:t>】</a:t>
            </a:r>
            <a:endParaRPr lang="ja-JP" altLang="en-US" sz="280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44100509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D6F7D6-8DF7-1694-7FF0-E5B99FE42B0E}"/>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7D00DD24-EBAB-24A5-B9EE-DD92050E212D}"/>
              </a:ext>
            </a:extLst>
          </p:cNvPr>
          <p:cNvSpPr>
            <a:spLocks noGrp="1"/>
          </p:cNvSpPr>
          <p:nvPr>
            <p:ph type="title"/>
          </p:nvPr>
        </p:nvSpPr>
        <p:spPr>
          <a:xfrm>
            <a:off x="492971" y="872592"/>
            <a:ext cx="8229600" cy="562074"/>
          </a:xfrm>
        </p:spPr>
        <p:txBody>
          <a:bodyPr>
            <a:normAutofit/>
          </a:bodyPr>
          <a:lstStyle/>
          <a:p>
            <a:pPr algn="l"/>
            <a:r>
              <a:rPr lang="ja-JP" altLang="en-US" sz="2600">
                <a:latin typeface="メイリオ" panose="020B0604030504040204" pitchFamily="50" charset="-128"/>
                <a:ea typeface="メイリオ" panose="020B0604030504040204" pitchFamily="50" charset="-128"/>
              </a:rPr>
              <a:t>○</a:t>
            </a:r>
            <a:r>
              <a:rPr kumimoji="1" lang="ja-JP" altLang="en-US" sz="2600">
                <a:latin typeface="メイリオ" panose="020B0604030504040204" pitchFamily="50" charset="-128"/>
                <a:ea typeface="メイリオ" panose="020B0604030504040204" pitchFamily="50" charset="-128"/>
              </a:rPr>
              <a:t>疑義解釈資料</a:t>
            </a:r>
          </a:p>
        </p:txBody>
      </p:sp>
      <p:sp>
        <p:nvSpPr>
          <p:cNvPr id="3" name="コンテンツ プレースホルダ 2">
            <a:extLst>
              <a:ext uri="{FF2B5EF4-FFF2-40B4-BE49-F238E27FC236}">
                <a16:creationId xmlns:a16="http://schemas.microsoft.com/office/drawing/2014/main" id="{98921FD5-EDFD-11E8-3AC4-7B50477E6FD4}"/>
              </a:ext>
            </a:extLst>
          </p:cNvPr>
          <p:cNvSpPr>
            <a:spLocks noGrp="1"/>
          </p:cNvSpPr>
          <p:nvPr>
            <p:ph idx="1"/>
          </p:nvPr>
        </p:nvSpPr>
        <p:spPr>
          <a:xfrm>
            <a:off x="457199" y="1501175"/>
            <a:ext cx="8507187" cy="4484233"/>
          </a:xfrm>
        </p:spPr>
        <p:txBody>
          <a:bodyPr>
            <a:noAutofit/>
          </a:bodyPr>
          <a:lstStyle/>
          <a:p>
            <a:pPr>
              <a:buNone/>
            </a:pPr>
            <a:r>
              <a:rPr lang="ja-JP" altLang="en-US" sz="2600" dirty="0">
                <a:latin typeface="メイリオ" panose="020B0604030504040204" pitchFamily="50" charset="-128"/>
                <a:ea typeface="メイリオ" panose="020B0604030504040204" pitchFamily="50" charset="-128"/>
              </a:rPr>
              <a:t>・ 「はり、きゅう及びあん摩・マッサージの施術</a:t>
            </a:r>
            <a:endParaRPr lang="en-US" altLang="ja-JP" sz="2600" dirty="0">
              <a:latin typeface="メイリオ" panose="020B0604030504040204" pitchFamily="50" charset="-128"/>
              <a:ea typeface="メイリオ" panose="020B0604030504040204" pitchFamily="50" charset="-128"/>
            </a:endParaRPr>
          </a:p>
          <a:p>
            <a:pPr>
              <a:buNone/>
            </a:pPr>
            <a:r>
              <a:rPr lang="ja-JP" altLang="en-US" sz="2600" dirty="0">
                <a:latin typeface="メイリオ" panose="020B0604030504040204" pitchFamily="50" charset="-128"/>
                <a:ea typeface="メイリオ" panose="020B0604030504040204" pitchFamily="50" charset="-128"/>
              </a:rPr>
              <a:t>　に係る療養費の取扱いに関する疑義解釈資料の送付について」の一部改正（訂正）について</a:t>
            </a:r>
          </a:p>
          <a:p>
            <a:pPr>
              <a:buNone/>
            </a:pPr>
            <a:r>
              <a:rPr lang="ja-JP" altLang="en-US" sz="1800" dirty="0">
                <a:latin typeface="メイリオ" panose="020B0604030504040204" pitchFamily="50" charset="-128"/>
                <a:ea typeface="メイリオ" panose="020B0604030504040204" pitchFamily="50" charset="-128"/>
              </a:rPr>
              <a:t>　　</a:t>
            </a:r>
            <a:endParaRPr lang="en-US" altLang="ja-JP" sz="1800" dirty="0">
              <a:latin typeface="メイリオ" panose="020B0604030504040204" pitchFamily="50" charset="-128"/>
              <a:ea typeface="メイリオ" panose="020B0604030504040204" pitchFamily="50" charset="-128"/>
            </a:endParaRPr>
          </a:p>
          <a:p>
            <a:pPr>
              <a:buNone/>
            </a:pPr>
            <a:r>
              <a:rPr lang="ja-JP" altLang="en-US" sz="1800" dirty="0">
                <a:latin typeface="メイリオ" panose="020B0604030504040204" pitchFamily="50" charset="-128"/>
                <a:ea typeface="メイリオ" panose="020B0604030504040204" pitchFamily="50" charset="-128"/>
              </a:rPr>
              <a:t>　</a:t>
            </a:r>
            <a:r>
              <a:rPr lang="ja-JP" altLang="en-US" sz="2000" dirty="0">
                <a:latin typeface="メイリオ" panose="020B0604030504040204" pitchFamily="50" charset="-128"/>
                <a:ea typeface="メイリオ" panose="020B0604030504040204" pitchFamily="50" charset="-128"/>
              </a:rPr>
              <a:t>令和</a:t>
            </a:r>
            <a:r>
              <a:rPr lang="en-US" altLang="ja-JP" sz="2000" dirty="0">
                <a:latin typeface="メイリオ" panose="020B0604030504040204" pitchFamily="50" charset="-128"/>
                <a:ea typeface="メイリオ" panose="020B0604030504040204" pitchFamily="50" charset="-128"/>
              </a:rPr>
              <a:t>2</a:t>
            </a:r>
            <a:r>
              <a:rPr lang="ja-JP" altLang="en-US" sz="2000" dirty="0">
                <a:latin typeface="メイリオ" panose="020B0604030504040204" pitchFamily="50" charset="-128"/>
                <a:ea typeface="メイリオ" panose="020B0604030504040204" pitchFamily="50" charset="-128"/>
              </a:rPr>
              <a:t>年３月４日事務連絡（</a:t>
            </a:r>
            <a:r>
              <a:rPr lang="zh-TW" altLang="en-US" sz="2000" dirty="0">
                <a:latin typeface="メイリオ" panose="020B0604030504040204" pitchFamily="50" charset="-128"/>
                <a:ea typeface="メイリオ" panose="020B0604030504040204" pitchFamily="50" charset="-128"/>
              </a:rPr>
              <a:t>平成</a:t>
            </a:r>
            <a:r>
              <a:rPr lang="en-US" altLang="zh-TW" sz="2000" dirty="0">
                <a:latin typeface="メイリオ" panose="020B0604030504040204" pitchFamily="50" charset="-128"/>
                <a:ea typeface="メイリオ" panose="020B0604030504040204" pitchFamily="50" charset="-128"/>
              </a:rPr>
              <a:t>30</a:t>
            </a:r>
            <a:r>
              <a:rPr lang="zh-TW" altLang="en-US" sz="2000" dirty="0">
                <a:latin typeface="メイリオ" panose="020B0604030504040204" pitchFamily="50" charset="-128"/>
                <a:ea typeface="メイリオ" panose="020B0604030504040204" pitchFamily="50" charset="-128"/>
              </a:rPr>
              <a:t>年</a:t>
            </a:r>
            <a:r>
              <a:rPr lang="en-US" altLang="zh-TW" sz="2000" dirty="0">
                <a:latin typeface="メイリオ" panose="020B0604030504040204" pitchFamily="50" charset="-128"/>
                <a:ea typeface="メイリオ" panose="020B0604030504040204" pitchFamily="50" charset="-128"/>
              </a:rPr>
              <a:t>12</a:t>
            </a:r>
            <a:r>
              <a:rPr lang="zh-TW" altLang="en-US" sz="2000" dirty="0">
                <a:latin typeface="メイリオ" panose="020B0604030504040204" pitchFamily="50" charset="-128"/>
                <a:ea typeface="メイリオ" panose="020B0604030504040204" pitchFamily="50" charset="-128"/>
              </a:rPr>
              <a:t>月</a:t>
            </a:r>
            <a:r>
              <a:rPr lang="en-US" altLang="zh-TW" sz="2000" dirty="0">
                <a:latin typeface="メイリオ" panose="020B0604030504040204" pitchFamily="50" charset="-128"/>
                <a:ea typeface="メイリオ" panose="020B0604030504040204" pitchFamily="50" charset="-128"/>
              </a:rPr>
              <a:t>27</a:t>
            </a:r>
            <a:r>
              <a:rPr lang="zh-TW" altLang="en-US" sz="2000" dirty="0">
                <a:latin typeface="メイリオ" panose="020B0604030504040204" pitchFamily="50" charset="-128"/>
                <a:ea typeface="メイリオ" panose="020B0604030504040204" pitchFamily="50" charset="-128"/>
              </a:rPr>
              <a:t>日事務連絡</a:t>
            </a:r>
            <a:r>
              <a:rPr lang="ja-JP" altLang="en-US" sz="2000" dirty="0">
                <a:latin typeface="メイリオ" panose="020B0604030504040204" pitchFamily="50" charset="-128"/>
                <a:ea typeface="メイリオ" panose="020B0604030504040204" pitchFamily="50" charset="-128"/>
              </a:rPr>
              <a:t>一部訂正）</a:t>
            </a:r>
            <a:endParaRPr lang="en-US" altLang="ja-JP" sz="2000" dirty="0">
              <a:latin typeface="メイリオ" panose="020B0604030504040204" pitchFamily="50" charset="-128"/>
              <a:ea typeface="メイリオ" panose="020B0604030504040204" pitchFamily="50" charset="-128"/>
            </a:endParaRPr>
          </a:p>
          <a:p>
            <a:pPr>
              <a:buNone/>
            </a:pPr>
            <a:r>
              <a:rPr lang="ja-JP" altLang="en-US" sz="2000" dirty="0">
                <a:latin typeface="メイリオ" panose="020B0604030504040204" pitchFamily="50" charset="-128"/>
                <a:ea typeface="メイリオ" panose="020B0604030504040204" pitchFamily="50" charset="-128"/>
              </a:rPr>
              <a:t>　令和</a:t>
            </a:r>
            <a:r>
              <a:rPr lang="en-US" altLang="ja-JP" sz="2000" dirty="0">
                <a:latin typeface="メイリオ" panose="020B0604030504040204" pitchFamily="50" charset="-128"/>
                <a:ea typeface="メイリオ" panose="020B0604030504040204" pitchFamily="50" charset="-128"/>
              </a:rPr>
              <a:t>4</a:t>
            </a:r>
            <a:r>
              <a:rPr lang="ja-JP" altLang="en-US" sz="2000" dirty="0">
                <a:latin typeface="メイリオ" panose="020B0604030504040204" pitchFamily="50" charset="-128"/>
                <a:ea typeface="メイリオ" panose="020B0604030504040204" pitchFamily="50" charset="-128"/>
              </a:rPr>
              <a:t>年</a:t>
            </a:r>
            <a:r>
              <a:rPr lang="en-US" altLang="ja-JP" sz="2000" dirty="0">
                <a:latin typeface="メイリオ" panose="020B0604030504040204" pitchFamily="50" charset="-128"/>
                <a:ea typeface="メイリオ" panose="020B0604030504040204" pitchFamily="50" charset="-128"/>
              </a:rPr>
              <a:t>5</a:t>
            </a:r>
            <a:r>
              <a:rPr lang="ja-JP" altLang="en-US" sz="2000" dirty="0">
                <a:latin typeface="メイリオ" panose="020B0604030504040204" pitchFamily="50" charset="-128"/>
                <a:ea typeface="メイリオ" panose="020B0604030504040204" pitchFamily="50" charset="-128"/>
              </a:rPr>
              <a:t>月</a:t>
            </a:r>
            <a:r>
              <a:rPr lang="en-US" altLang="ja-JP" sz="2000" dirty="0">
                <a:latin typeface="メイリオ" panose="020B0604030504040204" pitchFamily="50" charset="-128"/>
                <a:ea typeface="メイリオ" panose="020B0604030504040204" pitchFamily="50" charset="-128"/>
              </a:rPr>
              <a:t>31</a:t>
            </a:r>
            <a:r>
              <a:rPr lang="ja-JP" altLang="en-US" sz="2000" dirty="0">
                <a:latin typeface="メイリオ" panose="020B0604030504040204" pitchFamily="50" charset="-128"/>
                <a:ea typeface="メイリオ" panose="020B0604030504040204" pitchFamily="50" charset="-128"/>
              </a:rPr>
              <a:t>日事務連絡</a:t>
            </a:r>
            <a:r>
              <a:rPr lang="zh-TW" altLang="en-US" sz="2000" dirty="0">
                <a:latin typeface="メイリオ" panose="020B0604030504040204" pitchFamily="50" charset="-128"/>
                <a:ea typeface="メイリオ" panose="020B0604030504040204" pitchFamily="50" charset="-128"/>
              </a:rPr>
              <a:t>（平成</a:t>
            </a:r>
            <a:r>
              <a:rPr lang="en-US" altLang="zh-TW" sz="2000" dirty="0">
                <a:latin typeface="メイリオ" panose="020B0604030504040204" pitchFamily="50" charset="-128"/>
                <a:ea typeface="メイリオ" panose="020B0604030504040204" pitchFamily="50" charset="-128"/>
              </a:rPr>
              <a:t>30</a:t>
            </a:r>
            <a:r>
              <a:rPr lang="zh-TW" altLang="en-US" sz="2000" dirty="0">
                <a:latin typeface="メイリオ" panose="020B0604030504040204" pitchFamily="50" charset="-128"/>
                <a:ea typeface="メイリオ" panose="020B0604030504040204" pitchFamily="50" charset="-128"/>
              </a:rPr>
              <a:t>年</a:t>
            </a:r>
            <a:r>
              <a:rPr lang="en-US" altLang="zh-TW" sz="2000" dirty="0">
                <a:latin typeface="メイリオ" panose="020B0604030504040204" pitchFamily="50" charset="-128"/>
                <a:ea typeface="メイリオ" panose="020B0604030504040204" pitchFamily="50" charset="-128"/>
              </a:rPr>
              <a:t>12</a:t>
            </a:r>
            <a:r>
              <a:rPr lang="zh-TW" altLang="en-US" sz="2000" dirty="0">
                <a:latin typeface="メイリオ" panose="020B0604030504040204" pitchFamily="50" charset="-128"/>
                <a:ea typeface="メイリオ" panose="020B0604030504040204" pitchFamily="50" charset="-128"/>
              </a:rPr>
              <a:t>月</a:t>
            </a:r>
            <a:r>
              <a:rPr lang="en-US" altLang="zh-TW" sz="2000" dirty="0">
                <a:latin typeface="メイリオ" panose="020B0604030504040204" pitchFamily="50" charset="-128"/>
                <a:ea typeface="メイリオ" panose="020B0604030504040204" pitchFamily="50" charset="-128"/>
              </a:rPr>
              <a:t>27</a:t>
            </a:r>
            <a:r>
              <a:rPr lang="zh-TW" altLang="en-US" sz="2000" dirty="0">
                <a:latin typeface="メイリオ" panose="020B0604030504040204" pitchFamily="50" charset="-128"/>
                <a:ea typeface="メイリオ" panose="020B0604030504040204" pitchFamily="50" charset="-128"/>
              </a:rPr>
              <a:t>日事務連絡一部</a:t>
            </a:r>
            <a:r>
              <a:rPr lang="ja-JP" altLang="en-US" sz="2000" dirty="0">
                <a:latin typeface="メイリオ" panose="020B0604030504040204" pitchFamily="50" charset="-128"/>
                <a:ea typeface="メイリオ" panose="020B0604030504040204" pitchFamily="50" charset="-128"/>
              </a:rPr>
              <a:t>改正</a:t>
            </a:r>
            <a:r>
              <a:rPr lang="zh-TW" altLang="en-US" sz="2000" dirty="0">
                <a:latin typeface="メイリオ" panose="020B0604030504040204" pitchFamily="50" charset="-128"/>
                <a:ea typeface="メイリオ" panose="020B0604030504040204" pitchFamily="50" charset="-128"/>
              </a:rPr>
              <a:t>）</a:t>
            </a:r>
            <a:r>
              <a:rPr lang="ja-JP" altLang="en-US" sz="2000" dirty="0">
                <a:latin typeface="メイリオ" panose="020B0604030504040204" pitchFamily="50" charset="-128"/>
                <a:ea typeface="メイリオ" panose="020B0604030504040204" pitchFamily="50" charset="-128"/>
              </a:rPr>
              <a:t>　</a:t>
            </a:r>
            <a:endParaRPr lang="en-US" altLang="ja-JP" sz="2000" dirty="0">
              <a:latin typeface="メイリオ" panose="020B0604030504040204" pitchFamily="50" charset="-128"/>
              <a:ea typeface="メイリオ" panose="020B0604030504040204" pitchFamily="50" charset="-128"/>
            </a:endParaRPr>
          </a:p>
          <a:p>
            <a:pPr>
              <a:buNone/>
            </a:pPr>
            <a:r>
              <a:rPr lang="ja-JP" altLang="en-US" sz="2000" dirty="0">
                <a:latin typeface="メイリオ" panose="020B0604030504040204" pitchFamily="50" charset="-128"/>
                <a:ea typeface="メイリオ" panose="020B0604030504040204" pitchFamily="50" charset="-128"/>
              </a:rPr>
              <a:t>　令和４年</a:t>
            </a:r>
            <a:r>
              <a:rPr lang="en-US" altLang="ja-JP" sz="2000" dirty="0">
                <a:latin typeface="メイリオ" panose="020B0604030504040204" pitchFamily="50" charset="-128"/>
                <a:ea typeface="メイリオ" panose="020B0604030504040204" pitchFamily="50" charset="-128"/>
              </a:rPr>
              <a:t>6</a:t>
            </a:r>
            <a:r>
              <a:rPr lang="ja-JP" altLang="en-US" sz="2000" dirty="0">
                <a:latin typeface="メイリオ" panose="020B0604030504040204" pitchFamily="50" charset="-128"/>
                <a:ea typeface="メイリオ" panose="020B0604030504040204" pitchFamily="50" charset="-128"/>
              </a:rPr>
              <a:t>月</a:t>
            </a:r>
            <a:r>
              <a:rPr lang="en-US" altLang="ja-JP" sz="2000" dirty="0">
                <a:latin typeface="メイリオ" panose="020B0604030504040204" pitchFamily="50" charset="-128"/>
                <a:ea typeface="メイリオ" panose="020B0604030504040204" pitchFamily="50" charset="-128"/>
              </a:rPr>
              <a:t>29</a:t>
            </a:r>
            <a:r>
              <a:rPr lang="ja-JP" altLang="en-US" sz="2000" dirty="0">
                <a:latin typeface="メイリオ" panose="020B0604030504040204" pitchFamily="50" charset="-128"/>
                <a:ea typeface="メイリオ" panose="020B0604030504040204" pitchFamily="50" charset="-128"/>
              </a:rPr>
              <a:t>日事務連絡</a:t>
            </a:r>
            <a:r>
              <a:rPr lang="zh-TW" altLang="en-US" sz="2000" dirty="0">
                <a:latin typeface="メイリオ" panose="020B0604030504040204" pitchFamily="50" charset="-128"/>
                <a:ea typeface="メイリオ" panose="020B0604030504040204" pitchFamily="50" charset="-128"/>
              </a:rPr>
              <a:t>（平成</a:t>
            </a:r>
            <a:r>
              <a:rPr lang="en-US" altLang="zh-TW" sz="2000" dirty="0">
                <a:latin typeface="メイリオ" panose="020B0604030504040204" pitchFamily="50" charset="-128"/>
                <a:ea typeface="メイリオ" panose="020B0604030504040204" pitchFamily="50" charset="-128"/>
              </a:rPr>
              <a:t>30</a:t>
            </a:r>
            <a:r>
              <a:rPr lang="zh-TW" altLang="en-US" sz="2000" dirty="0">
                <a:latin typeface="メイリオ" panose="020B0604030504040204" pitchFamily="50" charset="-128"/>
                <a:ea typeface="メイリオ" panose="020B0604030504040204" pitchFamily="50" charset="-128"/>
              </a:rPr>
              <a:t>年</a:t>
            </a:r>
            <a:r>
              <a:rPr lang="en-US" altLang="zh-TW" sz="2000" dirty="0">
                <a:latin typeface="メイリオ" panose="020B0604030504040204" pitchFamily="50" charset="-128"/>
                <a:ea typeface="メイリオ" panose="020B0604030504040204" pitchFamily="50" charset="-128"/>
              </a:rPr>
              <a:t>12</a:t>
            </a:r>
            <a:r>
              <a:rPr lang="zh-TW" altLang="en-US" sz="2000" dirty="0">
                <a:latin typeface="メイリオ" panose="020B0604030504040204" pitchFamily="50" charset="-128"/>
                <a:ea typeface="メイリオ" panose="020B0604030504040204" pitchFamily="50" charset="-128"/>
              </a:rPr>
              <a:t>月</a:t>
            </a:r>
            <a:r>
              <a:rPr lang="en-US" altLang="zh-TW" sz="2000" dirty="0">
                <a:latin typeface="メイリオ" panose="020B0604030504040204" pitchFamily="50" charset="-128"/>
                <a:ea typeface="メイリオ" panose="020B0604030504040204" pitchFamily="50" charset="-128"/>
              </a:rPr>
              <a:t>27</a:t>
            </a:r>
            <a:r>
              <a:rPr lang="zh-TW" altLang="en-US" sz="2000" dirty="0">
                <a:latin typeface="メイリオ" panose="020B0604030504040204" pitchFamily="50" charset="-128"/>
                <a:ea typeface="メイリオ" panose="020B0604030504040204" pitchFamily="50" charset="-128"/>
              </a:rPr>
              <a:t>日事務連絡一部</a:t>
            </a:r>
            <a:r>
              <a:rPr lang="ja-JP" altLang="en-US" sz="2000" dirty="0">
                <a:latin typeface="メイリオ" panose="020B0604030504040204" pitchFamily="50" charset="-128"/>
                <a:ea typeface="メイリオ" panose="020B0604030504040204" pitchFamily="50" charset="-128"/>
              </a:rPr>
              <a:t>改正</a:t>
            </a:r>
            <a:r>
              <a:rPr lang="zh-TW" altLang="en-US" sz="2000" dirty="0">
                <a:latin typeface="メイリオ" panose="020B0604030504040204" pitchFamily="50" charset="-128"/>
                <a:ea typeface="メイリオ" panose="020B0604030504040204" pitchFamily="50" charset="-128"/>
              </a:rPr>
              <a:t>）</a:t>
            </a:r>
            <a:r>
              <a:rPr lang="ja-JP" altLang="en-US" sz="2000" dirty="0">
                <a:latin typeface="メイリオ" panose="020B0604030504040204" pitchFamily="50" charset="-128"/>
                <a:ea typeface="メイリオ" panose="020B0604030504040204" pitchFamily="50" charset="-128"/>
              </a:rPr>
              <a:t>　</a:t>
            </a:r>
            <a:endParaRPr lang="en-US" altLang="ja-JP" sz="2000" dirty="0">
              <a:latin typeface="メイリオ" panose="020B0604030504040204" pitchFamily="50" charset="-128"/>
              <a:ea typeface="メイリオ" panose="020B0604030504040204" pitchFamily="50" charset="-128"/>
            </a:endParaRPr>
          </a:p>
          <a:p>
            <a:pPr>
              <a:buNone/>
            </a:pPr>
            <a:r>
              <a:rPr lang="ja-JP" altLang="en-US" sz="2000" dirty="0">
                <a:latin typeface="メイリオ" panose="020B0604030504040204" pitchFamily="50" charset="-128"/>
                <a:ea typeface="メイリオ" panose="020B0604030504040204" pitchFamily="50" charset="-128"/>
              </a:rPr>
              <a:t>　令和</a:t>
            </a:r>
            <a:r>
              <a:rPr lang="en-US" altLang="ja-JP" sz="2000" dirty="0">
                <a:latin typeface="メイリオ" panose="020B0604030504040204" pitchFamily="50" charset="-128"/>
                <a:ea typeface="メイリオ" panose="020B0604030504040204" pitchFamily="50" charset="-128"/>
              </a:rPr>
              <a:t>6</a:t>
            </a:r>
            <a:r>
              <a:rPr lang="ja-JP" altLang="en-US" sz="2000" dirty="0">
                <a:latin typeface="メイリオ" panose="020B0604030504040204" pitchFamily="50" charset="-128"/>
                <a:ea typeface="メイリオ" panose="020B0604030504040204" pitchFamily="50" charset="-128"/>
              </a:rPr>
              <a:t>年</a:t>
            </a:r>
            <a:r>
              <a:rPr lang="en-US" altLang="ja-JP" sz="2000" dirty="0">
                <a:latin typeface="メイリオ" panose="020B0604030504040204" pitchFamily="50" charset="-128"/>
                <a:ea typeface="メイリオ" panose="020B0604030504040204" pitchFamily="50" charset="-128"/>
              </a:rPr>
              <a:t>9</a:t>
            </a:r>
            <a:r>
              <a:rPr lang="ja-JP" altLang="en-US" sz="2000" dirty="0">
                <a:latin typeface="メイリオ" panose="020B0604030504040204" pitchFamily="50" charset="-128"/>
                <a:ea typeface="メイリオ" panose="020B0604030504040204" pitchFamily="50" charset="-128"/>
              </a:rPr>
              <a:t>月</a:t>
            </a:r>
            <a:r>
              <a:rPr lang="en-US" altLang="ja-JP" sz="2000" dirty="0">
                <a:latin typeface="メイリオ" panose="020B0604030504040204" pitchFamily="50" charset="-128"/>
                <a:ea typeface="メイリオ" panose="020B0604030504040204" pitchFamily="50" charset="-128"/>
              </a:rPr>
              <a:t>30</a:t>
            </a:r>
            <a:r>
              <a:rPr lang="ja-JP" altLang="en-US" sz="2000" dirty="0">
                <a:latin typeface="メイリオ" panose="020B0604030504040204" pitchFamily="50" charset="-128"/>
                <a:ea typeface="メイリオ" panose="020B0604030504040204" pitchFamily="50" charset="-128"/>
              </a:rPr>
              <a:t>日事務連絡</a:t>
            </a:r>
            <a:r>
              <a:rPr lang="zh-TW" altLang="en-US" sz="2000" dirty="0">
                <a:latin typeface="メイリオ" panose="020B0604030504040204" pitchFamily="50" charset="-128"/>
                <a:ea typeface="メイリオ" panose="020B0604030504040204" pitchFamily="50" charset="-128"/>
              </a:rPr>
              <a:t>（平成</a:t>
            </a:r>
            <a:r>
              <a:rPr lang="en-US" altLang="zh-TW" sz="2000" dirty="0">
                <a:latin typeface="メイリオ" panose="020B0604030504040204" pitchFamily="50" charset="-128"/>
                <a:ea typeface="メイリオ" panose="020B0604030504040204" pitchFamily="50" charset="-128"/>
              </a:rPr>
              <a:t>30</a:t>
            </a:r>
            <a:r>
              <a:rPr lang="zh-TW" altLang="en-US" sz="2000" dirty="0">
                <a:latin typeface="メイリオ" panose="020B0604030504040204" pitchFamily="50" charset="-128"/>
                <a:ea typeface="メイリオ" panose="020B0604030504040204" pitchFamily="50" charset="-128"/>
              </a:rPr>
              <a:t>年</a:t>
            </a:r>
            <a:r>
              <a:rPr lang="en-US" altLang="zh-TW" sz="2000" dirty="0">
                <a:latin typeface="メイリオ" panose="020B0604030504040204" pitchFamily="50" charset="-128"/>
                <a:ea typeface="メイリオ" panose="020B0604030504040204" pitchFamily="50" charset="-128"/>
              </a:rPr>
              <a:t>12</a:t>
            </a:r>
            <a:r>
              <a:rPr lang="zh-TW" altLang="en-US" sz="2000" dirty="0">
                <a:latin typeface="メイリオ" panose="020B0604030504040204" pitchFamily="50" charset="-128"/>
                <a:ea typeface="メイリオ" panose="020B0604030504040204" pitchFamily="50" charset="-128"/>
              </a:rPr>
              <a:t>月</a:t>
            </a:r>
            <a:r>
              <a:rPr lang="en-US" altLang="zh-TW" sz="2000" dirty="0">
                <a:latin typeface="メイリオ" panose="020B0604030504040204" pitchFamily="50" charset="-128"/>
                <a:ea typeface="メイリオ" panose="020B0604030504040204" pitchFamily="50" charset="-128"/>
              </a:rPr>
              <a:t>27</a:t>
            </a:r>
            <a:r>
              <a:rPr lang="zh-TW" altLang="en-US" sz="2000" dirty="0">
                <a:latin typeface="メイリオ" panose="020B0604030504040204" pitchFamily="50" charset="-128"/>
                <a:ea typeface="メイリオ" panose="020B0604030504040204" pitchFamily="50" charset="-128"/>
              </a:rPr>
              <a:t>日事務連絡一部</a:t>
            </a:r>
            <a:r>
              <a:rPr lang="ja-JP" altLang="en-US" sz="2000" dirty="0">
                <a:latin typeface="メイリオ" panose="020B0604030504040204" pitchFamily="50" charset="-128"/>
                <a:ea typeface="メイリオ" panose="020B0604030504040204" pitchFamily="50" charset="-128"/>
              </a:rPr>
              <a:t>改正</a:t>
            </a:r>
            <a:r>
              <a:rPr lang="zh-TW" altLang="en-US" sz="2000" dirty="0">
                <a:latin typeface="メイリオ" panose="020B0604030504040204" pitchFamily="50" charset="-128"/>
                <a:ea typeface="メイリオ" panose="020B0604030504040204" pitchFamily="50" charset="-128"/>
              </a:rPr>
              <a:t>）</a:t>
            </a:r>
          </a:p>
          <a:p>
            <a:pPr>
              <a:buNone/>
            </a:pPr>
            <a:r>
              <a:rPr lang="ja-JP" altLang="en-US" sz="2000" dirty="0">
                <a:latin typeface="メイリオ" panose="020B0604030504040204" pitchFamily="50" charset="-128"/>
                <a:ea typeface="メイリオ" panose="020B0604030504040204" pitchFamily="50" charset="-128"/>
              </a:rPr>
              <a:t>　令和６年</a:t>
            </a:r>
            <a:r>
              <a:rPr lang="en-US" altLang="ja-JP" sz="2000" dirty="0">
                <a:latin typeface="メイリオ" panose="020B0604030504040204" pitchFamily="50" charset="-128"/>
                <a:ea typeface="メイリオ" panose="020B0604030504040204" pitchFamily="50" charset="-128"/>
              </a:rPr>
              <a:t>10</a:t>
            </a:r>
            <a:r>
              <a:rPr lang="ja-JP" altLang="en-US" sz="2000" dirty="0">
                <a:latin typeface="メイリオ" panose="020B0604030504040204" pitchFamily="50" charset="-128"/>
                <a:ea typeface="メイリオ" panose="020B0604030504040204" pitchFamily="50" charset="-128"/>
              </a:rPr>
              <a:t>月１日事務連絡（</a:t>
            </a:r>
            <a:r>
              <a:rPr lang="zh-TW" altLang="en-US" sz="2000" dirty="0">
                <a:latin typeface="メイリオ" panose="020B0604030504040204" pitchFamily="50" charset="-128"/>
                <a:ea typeface="メイリオ" panose="020B0604030504040204" pitchFamily="50" charset="-128"/>
              </a:rPr>
              <a:t>令和６年９月</a:t>
            </a:r>
            <a:r>
              <a:rPr lang="en-US" altLang="zh-TW" sz="2000" dirty="0">
                <a:latin typeface="メイリオ" panose="020B0604030504040204" pitchFamily="50" charset="-128"/>
                <a:ea typeface="メイリオ" panose="020B0604030504040204" pitchFamily="50" charset="-128"/>
              </a:rPr>
              <a:t>11</a:t>
            </a:r>
            <a:r>
              <a:rPr lang="zh-TW" altLang="en-US" sz="2000" dirty="0">
                <a:latin typeface="メイリオ" panose="020B0604030504040204" pitchFamily="50" charset="-128"/>
                <a:ea typeface="メイリオ" panose="020B0604030504040204" pitchFamily="50" charset="-128"/>
              </a:rPr>
              <a:t>日事務連絡</a:t>
            </a:r>
            <a:r>
              <a:rPr lang="ja-JP" altLang="en-US" sz="2000" dirty="0">
                <a:latin typeface="メイリオ" panose="020B0604030504040204" pitchFamily="50" charset="-128"/>
                <a:ea typeface="メイリオ" panose="020B0604030504040204" pitchFamily="50" charset="-128"/>
              </a:rPr>
              <a:t>一部訂正）</a:t>
            </a:r>
            <a:endParaRPr lang="en-US" altLang="ja-JP" sz="2000" dirty="0">
              <a:latin typeface="メイリオ" panose="020B0604030504040204" pitchFamily="50" charset="-128"/>
              <a:ea typeface="メイリオ" panose="020B0604030504040204" pitchFamily="50" charset="-128"/>
            </a:endParaRPr>
          </a:p>
          <a:p>
            <a:pPr marL="720000" indent="-720000">
              <a:buNone/>
            </a:pPr>
            <a:r>
              <a:rPr lang="ja-JP" altLang="en-US" sz="2000" dirty="0">
                <a:latin typeface="メイリオ" panose="020B0604030504040204" pitchFamily="50" charset="-128"/>
                <a:ea typeface="メイリオ" panose="020B0604030504040204" pitchFamily="50" charset="-128"/>
              </a:rPr>
              <a:t>　令和</a:t>
            </a:r>
            <a:r>
              <a:rPr lang="en-US" altLang="ja-JP" sz="2000" dirty="0">
                <a:latin typeface="メイリオ" panose="020B0604030504040204" pitchFamily="50" charset="-128"/>
                <a:ea typeface="メイリオ" panose="020B0604030504040204" pitchFamily="50" charset="-128"/>
              </a:rPr>
              <a:t>7</a:t>
            </a:r>
            <a:r>
              <a:rPr lang="ja-JP" altLang="en-US" sz="2000" dirty="0">
                <a:latin typeface="メイリオ" panose="020B0604030504040204" pitchFamily="50" charset="-128"/>
                <a:ea typeface="メイリオ" panose="020B0604030504040204" pitchFamily="50" charset="-128"/>
              </a:rPr>
              <a:t>年</a:t>
            </a:r>
            <a:r>
              <a:rPr lang="en-US" altLang="ja-JP" sz="2000" dirty="0">
                <a:latin typeface="メイリオ" panose="020B0604030504040204" pitchFamily="50" charset="-128"/>
                <a:ea typeface="メイリオ" panose="020B0604030504040204" pitchFamily="50" charset="-128"/>
              </a:rPr>
              <a:t>12</a:t>
            </a:r>
            <a:r>
              <a:rPr lang="ja-JP" altLang="en-US" sz="2000" dirty="0">
                <a:latin typeface="メイリオ" panose="020B0604030504040204" pitchFamily="50" charset="-128"/>
                <a:ea typeface="メイリオ" panose="020B0604030504040204" pitchFamily="50" charset="-128"/>
              </a:rPr>
              <a:t>月</a:t>
            </a:r>
            <a:r>
              <a:rPr lang="en-US" altLang="ja-JP" sz="2000" dirty="0">
                <a:latin typeface="メイリオ" panose="020B0604030504040204" pitchFamily="50" charset="-128"/>
                <a:ea typeface="メイリオ" panose="020B0604030504040204" pitchFamily="50" charset="-128"/>
              </a:rPr>
              <a:t>3</a:t>
            </a:r>
            <a:r>
              <a:rPr lang="ja-JP" altLang="en-US" sz="2000" dirty="0">
                <a:latin typeface="メイリオ" panose="020B0604030504040204" pitchFamily="50" charset="-128"/>
                <a:ea typeface="メイリオ" panose="020B0604030504040204" pitchFamily="50" charset="-128"/>
              </a:rPr>
              <a:t>日事務連絡</a:t>
            </a:r>
            <a:r>
              <a:rPr lang="zh-TW" altLang="en-US" sz="2000" dirty="0">
                <a:latin typeface="メイリオ" panose="020B0604030504040204" pitchFamily="50" charset="-128"/>
                <a:ea typeface="メイリオ" panose="020B0604030504040204" pitchFamily="50" charset="-128"/>
              </a:rPr>
              <a:t>（平成</a:t>
            </a:r>
            <a:r>
              <a:rPr lang="en-US" altLang="zh-TW" sz="2000" dirty="0">
                <a:latin typeface="メイリオ" panose="020B0604030504040204" pitchFamily="50" charset="-128"/>
                <a:ea typeface="メイリオ" panose="020B0604030504040204" pitchFamily="50" charset="-128"/>
              </a:rPr>
              <a:t>30</a:t>
            </a:r>
            <a:r>
              <a:rPr lang="zh-TW" altLang="en-US" sz="2000" dirty="0">
                <a:latin typeface="メイリオ" panose="020B0604030504040204" pitchFamily="50" charset="-128"/>
                <a:ea typeface="メイリオ" panose="020B0604030504040204" pitchFamily="50" charset="-128"/>
              </a:rPr>
              <a:t>年</a:t>
            </a:r>
            <a:r>
              <a:rPr lang="en-US" altLang="zh-TW" sz="2000" dirty="0">
                <a:latin typeface="メイリオ" panose="020B0604030504040204" pitchFamily="50" charset="-128"/>
                <a:ea typeface="メイリオ" panose="020B0604030504040204" pitchFamily="50" charset="-128"/>
              </a:rPr>
              <a:t>12</a:t>
            </a:r>
            <a:r>
              <a:rPr lang="zh-TW" altLang="en-US" sz="2000" dirty="0">
                <a:latin typeface="メイリオ" panose="020B0604030504040204" pitchFamily="50" charset="-128"/>
                <a:ea typeface="メイリオ" panose="020B0604030504040204" pitchFamily="50" charset="-128"/>
              </a:rPr>
              <a:t>月</a:t>
            </a:r>
            <a:r>
              <a:rPr lang="en-US" altLang="zh-TW" sz="2000" dirty="0">
                <a:latin typeface="メイリオ" panose="020B0604030504040204" pitchFamily="50" charset="-128"/>
                <a:ea typeface="メイリオ" panose="020B0604030504040204" pitchFamily="50" charset="-128"/>
              </a:rPr>
              <a:t>27</a:t>
            </a:r>
            <a:r>
              <a:rPr lang="zh-TW" altLang="en-US" sz="2000" dirty="0">
                <a:latin typeface="メイリオ" panose="020B0604030504040204" pitchFamily="50" charset="-128"/>
                <a:ea typeface="メイリオ" panose="020B0604030504040204" pitchFamily="50" charset="-128"/>
              </a:rPr>
              <a:t>日事務連絡</a:t>
            </a:r>
            <a:r>
              <a:rPr lang="ja-JP" altLang="en-US" sz="2000" dirty="0">
                <a:latin typeface="メイリオ" panose="020B0604030504040204" pitchFamily="50" charset="-128"/>
                <a:ea typeface="メイリオ" panose="020B0604030504040204" pitchFamily="50" charset="-128"/>
              </a:rPr>
              <a:t>一部改正</a:t>
            </a:r>
            <a:r>
              <a:rPr lang="zh-TW" altLang="en-US" sz="2000" dirty="0">
                <a:latin typeface="メイリオ" panose="020B0604030504040204" pitchFamily="50" charset="-128"/>
                <a:ea typeface="メイリオ" panose="020B0604030504040204" pitchFamily="50" charset="-128"/>
              </a:rPr>
              <a:t>）</a:t>
            </a:r>
            <a:endParaRPr lang="en-US" altLang="ja-JP" sz="2000" dirty="0">
              <a:latin typeface="メイリオ" panose="020B0604030504040204" pitchFamily="50" charset="-128"/>
              <a:ea typeface="メイリオ" panose="020B0604030504040204" pitchFamily="50" charset="-128"/>
            </a:endParaRPr>
          </a:p>
        </p:txBody>
      </p:sp>
      <p:sp>
        <p:nvSpPr>
          <p:cNvPr id="4" name="スライド番号プレースホルダ 3">
            <a:extLst>
              <a:ext uri="{FF2B5EF4-FFF2-40B4-BE49-F238E27FC236}">
                <a16:creationId xmlns:a16="http://schemas.microsoft.com/office/drawing/2014/main" id="{97D4F1CD-246E-82D1-5FD8-93162C63A189}"/>
              </a:ext>
            </a:extLst>
          </p:cNvPr>
          <p:cNvSpPr>
            <a:spLocks noGrp="1"/>
          </p:cNvSpPr>
          <p:nvPr>
            <p:ph type="sldNum" sz="quarter" idx="12"/>
          </p:nvPr>
        </p:nvSpPr>
        <p:spPr/>
        <p:txBody>
          <a:bodyPr/>
          <a:lstStyle/>
          <a:p>
            <a:fld id="{8DD9D703-5948-40EC-A5D0-9464E7991EB9}" type="slidenum">
              <a:rPr kumimoji="1" lang="ja-JP" altLang="en-US" sz="2400" smtClean="0"/>
              <a:pPr/>
              <a:t>102</a:t>
            </a:fld>
            <a:endParaRPr kumimoji="1" lang="ja-JP" altLang="en-US" sz="2400"/>
          </a:p>
        </p:txBody>
      </p:sp>
      <p:sp>
        <p:nvSpPr>
          <p:cNvPr id="9" name="タイトル 1">
            <a:extLst>
              <a:ext uri="{FF2B5EF4-FFF2-40B4-BE49-F238E27FC236}">
                <a16:creationId xmlns:a16="http://schemas.microsoft.com/office/drawing/2014/main" id="{F5D29D40-305D-3164-D577-17BE90561E9D}"/>
              </a:ext>
            </a:extLst>
          </p:cNvPr>
          <p:cNvSpPr txBox="1">
            <a:spLocks/>
          </p:cNvSpPr>
          <p:nvPr/>
        </p:nvSpPr>
        <p:spPr>
          <a:xfrm>
            <a:off x="461616" y="332656"/>
            <a:ext cx="1512168" cy="562074"/>
          </a:xfrm>
          <a:prstGeom prst="rect">
            <a:avLst/>
          </a:prstGeom>
        </p:spPr>
        <p:txBody>
          <a:bodyPr vert="horz" lIns="91440" tIns="45720" rIns="91440" bIns="45720" rtlCol="0" anchor="ctr">
            <a:normAutofit fontScale="92500"/>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r>
              <a:rPr lang="en-US" altLang="ja-JP" sz="2800">
                <a:latin typeface="メイリオ" panose="020B0604030504040204" pitchFamily="50" charset="-128"/>
                <a:ea typeface="メイリオ" panose="020B0604030504040204" pitchFamily="50" charset="-128"/>
              </a:rPr>
              <a:t>【</a:t>
            </a:r>
            <a:r>
              <a:rPr lang="ja-JP" altLang="en-US" sz="2800">
                <a:latin typeface="メイリオ" panose="020B0604030504040204" pitchFamily="50" charset="-128"/>
                <a:ea typeface="メイリオ" panose="020B0604030504040204" pitchFamily="50" charset="-128"/>
              </a:rPr>
              <a:t>参考</a:t>
            </a:r>
            <a:r>
              <a:rPr lang="en-US" altLang="ja-JP" sz="2800">
                <a:latin typeface="メイリオ" panose="020B0604030504040204" pitchFamily="50" charset="-128"/>
                <a:ea typeface="メイリオ" panose="020B0604030504040204" pitchFamily="50" charset="-128"/>
              </a:rPr>
              <a:t>】</a:t>
            </a:r>
            <a:endParaRPr lang="ja-JP" altLang="en-US" sz="280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590259507"/>
      </p:ext>
    </p:extLst>
  </p:cSld>
  <p:clrMapOvr>
    <a:masterClrMapping/>
  </p:clrMapOvr>
</p:sld>
</file>

<file path=ppt/theme/_rels/theme2.xml.rels><?xml version="1.0" encoding="UTF-8" standalone="yes"?><Relationships xmlns="http://schemas.openxmlformats.org/package/2006/relationships"><Relationship Id="rId1" Target="../media/image1.jpeg" Type="http://schemas.openxmlformats.org/officeDocument/2006/relationships/image"/></Relationships>
</file>

<file path=ppt/theme/theme1.xml><?xml version="1.0" encoding="utf-8"?>
<a:theme xmlns:a="http://schemas.openxmlformats.org/drawingml/2006/main" name="Office テーマ">
  <a:themeElements>
    <a:clrScheme name="雪藤">
      <a:dk1>
        <a:sysClr val="windowText" lastClr="000000"/>
      </a:dk1>
      <a:lt1>
        <a:sysClr val="window" lastClr="FFFFFF"/>
      </a:lt1>
      <a:dk2>
        <a:srgbClr val="000049"/>
      </a:dk2>
      <a:lt2>
        <a:srgbClr val="E3E8FF"/>
      </a:lt2>
      <a:accent1>
        <a:srgbClr val="947098"/>
      </a:accent1>
      <a:accent2>
        <a:srgbClr val="809E90"/>
      </a:accent2>
      <a:accent3>
        <a:srgbClr val="7574AC"/>
      </a:accent3>
      <a:accent4>
        <a:srgbClr val="A4715D"/>
      </a:accent4>
      <a:accent5>
        <a:srgbClr val="9E9E78"/>
      </a:accent5>
      <a:accent6>
        <a:srgbClr val="6079A4"/>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spPr>
      <a:bodyPr rtlCol="0" anchor="ctr"/>
      <a:lstStyle>
        <a:defPPr algn="ctr">
          <a:defRPr kumimoji="1" sz="1400"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ビジネス">
  <a:themeElements>
    <a:clrScheme name="ビジネス">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ビジネス">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ビジネス">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3.xml><?xml version="1.0" encoding="utf-8"?>
<a:theme xmlns:a="http://schemas.openxmlformats.org/drawingml/2006/main" name="1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Relationships xmlns="http://schemas.openxmlformats.org/package/2006/relationships"><Relationship Id="rId1" Target="itemProps1.xml" Type="http://schemas.openxmlformats.org/officeDocument/2006/relationships/customXmlProps"/></Relationships>
</file>

<file path=customXml/_rels/item2.xml.rels><?xml version="1.0" encoding="UTF-8" standalone="yes"?><Relationships xmlns="http://schemas.openxmlformats.org/package/2006/relationships"><Relationship Id="rId1" Target="itemProps2.xml" Type="http://schemas.openxmlformats.org/officeDocument/2006/relationships/customXmlProps"/></Relationships>
</file>

<file path=customXml/_rels/item3.xml.rels><?xml version="1.0" encoding="UTF-8" standalone="yes"?><Relationships xmlns="http://schemas.openxmlformats.org/package/2006/relationships"><Relationship Id="rId1" Target="itemProps3.xml" Type="http://schemas.openxmlformats.org/officeDocument/2006/relationships/customXmlProps"/></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8456ABAFBEF553458F1BF4B096A28D02" ma:contentTypeVersion="14" ma:contentTypeDescription="新しいドキュメントを作成します。" ma:contentTypeScope="" ma:versionID="f59e6f50fcc39e2f62391ef16935013d">
  <xsd:schema xmlns:xsd="http://www.w3.org/2001/XMLSchema" xmlns:xs="http://www.w3.org/2001/XMLSchema" xmlns:p="http://schemas.microsoft.com/office/2006/metadata/properties" xmlns:ns2="9df229e5-f2b1-44da-b24b-701175e722cd" xmlns:ns3="85e6e18b-26c1-4122-9e79-e6c53ac26d53" targetNamespace="http://schemas.microsoft.com/office/2006/metadata/properties" ma:root="true" ma:fieldsID="fe857428b778a3e842ffbc0fc93f7118" ns2:_="" ns3:_="">
    <xsd:import namespace="9df229e5-f2b1-44da-b24b-701175e722cd"/>
    <xsd:import namespace="85e6e18b-26c1-4122-9e79-e6c53ac26d53"/>
    <xsd:element name="properties">
      <xsd:complexType>
        <xsd:sequence>
          <xsd:element name="documentManagement">
            <xsd:complexType>
              <xsd:all>
                <xsd:element ref="ns2:Owner" minOccurs="0"/>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df229e5-f2b1-44da-b24b-701175e722cd" elementFormDefault="qualified">
    <xsd:import namespace="http://schemas.microsoft.com/office/2006/documentManagement/types"/>
    <xsd:import namespace="http://schemas.microsoft.com/office/infopath/2007/PartnerControls"/>
    <xsd:element name="Owner" ma:index="8" nillable="true" ma:displayName="所有者"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画像タグ" ma:readOnly="false" ma:fieldId="{5cf76f15-5ced-4ddc-b409-7134ff3c332f}" ma:taxonomyMulti="true" ma:sspId="0347f584-7be2-4218-8e94-402d99aedf0b"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5e6e18b-26c1-4122-9e79-e6c53ac26d53"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6357e10a-31f1-41f8-b12b-7c08077cf50c}" ma:internalName="TaxCatchAll" ma:showField="CatchAllData" ma:web="85e6e18b-26c1-4122-9e79-e6c53ac26d5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TaxCatchAll xmlns="85e6e18b-26c1-4122-9e79-e6c53ac26d53" xsi:nil="true"/>
    <Owner xmlns="9df229e5-f2b1-44da-b24b-701175e722cd">
      <UserInfo>
        <DisplayName/>
        <AccountId xsi:nil="true"/>
        <AccountType/>
      </UserInfo>
    </Owner>
    <lcf76f155ced4ddcb4097134ff3c332f xmlns="9df229e5-f2b1-44da-b24b-701175e722cd">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7CEF828-6779-4A5B-9072-A889D9DDCD9E}"/>
</file>

<file path=customXml/itemProps2.xml><?xml version="1.0" encoding="utf-8"?>
<ds:datastoreItem xmlns:ds="http://schemas.openxmlformats.org/officeDocument/2006/customXml" ds:itemID="{9E77E7EF-179B-4254-A736-1DF6009E07BD}">
  <ds:schemaRefs>
    <ds:schemaRef ds:uri="http://schemas.microsoft.com/sharepoint/v3/contenttype/forms"/>
  </ds:schemaRefs>
</ds:datastoreItem>
</file>

<file path=customXml/itemProps3.xml><?xml version="1.0" encoding="utf-8"?>
<ds:datastoreItem xmlns:ds="http://schemas.openxmlformats.org/officeDocument/2006/customXml" ds:itemID="{A031B681-5B88-4BB2-BC2C-7D0D9F628FCF}">
  <ds:schemaRefs>
    <ds:schemaRef ds:uri="http://schemas.openxmlformats.org/package/2006/metadata/core-properties"/>
    <ds:schemaRef ds:uri="33f003c0-0d95-44a8-96ef-b6b435aaba2f"/>
    <ds:schemaRef ds:uri="http://purl.org/dc/terms/"/>
    <ds:schemaRef ds:uri="http://schemas.microsoft.com/office/2006/documentManagement/types"/>
    <ds:schemaRef ds:uri="http://purl.org/dc/dcmitype/"/>
    <ds:schemaRef ds:uri="http://schemas.microsoft.com/office/infopath/2007/PartnerControls"/>
    <ds:schemaRef ds:uri="263dbbe5-076b-4606-a03b-9598f5f2f35a"/>
    <ds:schemaRef ds:uri="http://schemas.microsoft.com/office/2006/metadata/properties"/>
    <ds:schemaRef ds:uri="http://www.w3.org/XML/1998/namespace"/>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
  <Words>14540</Words>
  <PresentationFormat>画面に合わせる (4:3)</PresentationFormat>
  <Paragraphs>1263</Paragraphs>
  <Slides>102</Slides>
  <Notes>81</Notes>
  <HiddenSlides>0</HiddenSlides>
  <MMClips>0</MMClips>
  <ScaleCrop>false</ScaleCrop>
  <HeadingPairs>
    <vt:vector size="6" baseType="variant">
      <vt:variant>
        <vt:lpstr>使用されているフォント</vt:lpstr>
      </vt:variant>
      <vt:variant>
        <vt:i4>13</vt:i4>
      </vt:variant>
      <vt:variant>
        <vt:lpstr>テーマ</vt:lpstr>
      </vt:variant>
      <vt:variant>
        <vt:i4>3</vt:i4>
      </vt:variant>
      <vt:variant>
        <vt:lpstr>スライド タイトル</vt:lpstr>
      </vt:variant>
      <vt:variant>
        <vt:i4>102</vt:i4>
      </vt:variant>
    </vt:vector>
  </HeadingPairs>
  <TitlesOfParts>
    <vt:vector size="118" baseType="lpstr">
      <vt:lpstr>ＡＲ丸ゴシック体Ｍ</vt:lpstr>
      <vt:lpstr>Meiryo UI</vt:lpstr>
      <vt:lpstr>ＭＳ Ｐゴシック</vt:lpstr>
      <vt:lpstr>ＭＳ Ｐ明朝</vt:lpstr>
      <vt:lpstr>ＭＳ ゴシック</vt:lpstr>
      <vt:lpstr>メイリオ</vt:lpstr>
      <vt:lpstr>Arial</vt:lpstr>
      <vt:lpstr>Calibri</vt:lpstr>
      <vt:lpstr>Lucida Sans Unicode</vt:lpstr>
      <vt:lpstr>Verdana</vt:lpstr>
      <vt:lpstr>Wingdings</vt:lpstr>
      <vt:lpstr>Wingdings 2</vt:lpstr>
      <vt:lpstr>Wingdings 3</vt:lpstr>
      <vt:lpstr>Office テーマ</vt:lpstr>
      <vt:lpstr>ビジネス</vt:lpstr>
      <vt:lpstr>1_Office ​​テーマ</vt:lpstr>
      <vt:lpstr>はり師、きゅう師及び あん摩マッサージ指圧師 　 集団指導</vt:lpstr>
      <vt:lpstr>指導の目的</vt:lpstr>
      <vt:lpstr>本日の説明内容</vt:lpstr>
      <vt:lpstr>PowerPoint プレゼンテーション</vt:lpstr>
      <vt:lpstr>公的医療保険制度の分類</vt:lpstr>
      <vt:lpstr>我が国の医療保険制度の特徴</vt:lpstr>
      <vt:lpstr>出典：厚生労働省「令和５（2023）年度　国民医療費の概況」</vt:lpstr>
      <vt:lpstr>PowerPoint プレゼンテーション</vt:lpstr>
      <vt:lpstr>療養費とは？</vt:lpstr>
      <vt:lpstr>療養費とは？</vt:lpstr>
      <vt:lpstr>療養費とは？</vt:lpstr>
      <vt:lpstr>療養費とは？</vt:lpstr>
      <vt:lpstr>PowerPoint プレゼンテーション</vt:lpstr>
      <vt:lpstr>療養費の取扱いについて</vt:lpstr>
      <vt:lpstr>療養費の取扱いについて</vt:lpstr>
      <vt:lpstr>療養費の取扱いについて</vt:lpstr>
      <vt:lpstr>療養費の取扱いについて</vt:lpstr>
      <vt:lpstr>療養費の取扱いについて</vt:lpstr>
      <vt:lpstr>対象となる疾病</vt:lpstr>
      <vt:lpstr>医師の同意</vt:lpstr>
      <vt:lpstr>はり・きゅう療養費支給申請上の留意点</vt:lpstr>
      <vt:lpstr>はり・きゅう療養費支給申請上の留意点</vt:lpstr>
      <vt:lpstr>はり・きゅう療養費支給申請上の留意点</vt:lpstr>
      <vt:lpstr>はり・きゅう療養費支給申請上の留意点</vt:lpstr>
      <vt:lpstr>はり・きゅう療養費支給申請上の留意点</vt:lpstr>
      <vt:lpstr>はり・きゅう療養費支給申請上の留意点</vt:lpstr>
      <vt:lpstr>はり・きゅう療養費支給申請上の留意点</vt:lpstr>
      <vt:lpstr>あん摩マッサージ指圧療養費支給申請上の留意点</vt:lpstr>
      <vt:lpstr>あん摩マッサージ指圧療養費支給申請上の留意点</vt:lpstr>
      <vt:lpstr>あん摩マッサージ指圧療養費支給申請上の留意点</vt:lpstr>
      <vt:lpstr>あん摩マッサージ指圧療養費支給申請上の留意点</vt:lpstr>
      <vt:lpstr>あん摩マッサージ指圧療養費支給申請上の留意点</vt:lpstr>
      <vt:lpstr>あん摩マッサージ指圧療養費支給申請上の留意点</vt:lpstr>
      <vt:lpstr>あん摩マッサージ指圧療養費支給申請上の留意点</vt:lpstr>
      <vt:lpstr>あん摩マッサージ指圧療養費支給申請上の留意点</vt:lpstr>
      <vt:lpstr>（共通）療養費支給申請上の留意点</vt:lpstr>
      <vt:lpstr>（共通）療養費支給申請上の留意点</vt:lpstr>
      <vt:lpstr>（共通）療養費支給申請上の留意点</vt:lpstr>
      <vt:lpstr>（共通）療養費支給申請上の留意点</vt:lpstr>
      <vt:lpstr>（共通）療養費支給申請上の留意点</vt:lpstr>
      <vt:lpstr>（共通）療養費支給申請上の留意点</vt:lpstr>
      <vt:lpstr>（共通）療養費支給申請上の留意点</vt:lpstr>
      <vt:lpstr>（共通）療養費支給申請上の留意点</vt:lpstr>
      <vt:lpstr>（共通）療養費支給申請上の留意点</vt:lpstr>
      <vt:lpstr>PowerPoint プレゼンテーション</vt:lpstr>
      <vt:lpstr>はり師、きゅう師の施術に係る療養費の算定について</vt:lpstr>
      <vt:lpstr>はり師、きゅう師の施術に係る療養費の算定について</vt:lpstr>
      <vt:lpstr>あん摩マッサージ指圧師の施術に係る療養費の算定について</vt:lpstr>
      <vt:lpstr>あん摩マッサージ指圧師の施術に係る療養費の算定について</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療養費の受領委任</vt:lpstr>
      <vt:lpstr>PowerPoint プレゼンテーション</vt:lpstr>
      <vt:lpstr>受領委任の取扱規程</vt:lpstr>
      <vt:lpstr>受領委任の取扱規程</vt:lpstr>
      <vt:lpstr>受領委任の取扱規程</vt:lpstr>
      <vt:lpstr>受領委任の取扱規程</vt:lpstr>
      <vt:lpstr>受領委任の取扱規程</vt:lpstr>
      <vt:lpstr>受領委任の取扱規程</vt:lpstr>
      <vt:lpstr>受領委任の取扱規程</vt:lpstr>
      <vt:lpstr>受領委任の取扱規程</vt:lpstr>
      <vt:lpstr>受領委任の取扱規程</vt:lpstr>
      <vt:lpstr>受領委任の取扱規程</vt:lpstr>
      <vt:lpstr>受領委任の取扱規程</vt:lpstr>
      <vt:lpstr>オンライン資格確認の導入の原則義務化</vt:lpstr>
      <vt:lpstr>オンライン資格確認の導入の原則義務化</vt:lpstr>
      <vt:lpstr>申出が必要となる事項(例)</vt:lpstr>
      <vt:lpstr>今一度ご確認願います！</vt:lpstr>
      <vt:lpstr>PowerPoint プレゼンテーション</vt:lpstr>
      <vt:lpstr>療養費に関する指導、監査について</vt:lpstr>
      <vt:lpstr>集団指導について</vt:lpstr>
      <vt:lpstr>個別指導について</vt:lpstr>
      <vt:lpstr>個別指導について</vt:lpstr>
      <vt:lpstr>個別指導について</vt:lpstr>
      <vt:lpstr>個別指導について</vt:lpstr>
      <vt:lpstr>個別指導について</vt:lpstr>
      <vt:lpstr>医療費通知について</vt:lpstr>
      <vt:lpstr>医療費通知について</vt:lpstr>
      <vt:lpstr>　一部負担金の減免又は超過して　 　徴収はできません！</vt:lpstr>
      <vt:lpstr>監査について</vt:lpstr>
      <vt:lpstr>監査について</vt:lpstr>
      <vt:lpstr>監査について</vt:lpstr>
      <vt:lpstr>監査対象とは（例）</vt:lpstr>
      <vt:lpstr>監査対象とは（例）</vt:lpstr>
      <vt:lpstr>監査対象とは（例）</vt:lpstr>
      <vt:lpstr>監査の結果受領委任の 取扱いの中止となった場合</vt:lpstr>
      <vt:lpstr>PowerPoint プレゼンテーション</vt:lpstr>
      <vt:lpstr>PowerPoint プレゼンテーション</vt:lpstr>
      <vt:lpstr>PowerPoint プレゼンテーション</vt:lpstr>
      <vt:lpstr>○関連通知</vt:lpstr>
      <vt:lpstr>○関連通知</vt:lpstr>
      <vt:lpstr>○関連通知</vt:lpstr>
      <vt:lpstr>○疑義解釈資料</vt:lpstr>
      <vt:lpstr>○疑義解釈資料</vt:lpstr>
    </vt:vector>
  </TitlesOfParts>
  <LinksUpToDate>false</LinksUpToDate>
  <SharedDoc>false</SharedDoc>
  <HyperlinksChanged>false</HyperlinksChanged>
</Properties>
</file>

<file path=docProps/core.xml><?xml version="1.0" encoding="utf-8"?>
<cp:coreProperties xmlns:cp="http://schemas.openxmlformats.org/package/2006/metadata/core-properties" xmlns:dc="http://purl.org/dc/elements/1.1/" xmlns:dcterms="http://purl.org/dc/terms/" xmlns:xsi="http://www.w3.org/2001/XMLSchema-instance"/>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0x0101008456ABAFBEF553458F1BF4B096A28D02</vt:lpwstr>
  </property>
  <property fmtid="{D5CDD505-2E9C-101B-9397-08002B2CF9AE}" pid="3" name="MediaServiceImageTags">
    <vt:lpwstr/>
  </property>
</Properties>
</file>